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handoutMasterIdLst>
    <p:handoutMasterId r:id="rId7"/>
  </p:handoutMasterIdLst>
  <p:sldIdLst>
    <p:sldId id="261" r:id="rId5"/>
  </p:sldIdLst>
  <p:sldSz cx="43891200" cy="32918400"/>
  <p:notesSz cx="6858000" cy="9144000"/>
  <p:defaultTextStyle>
    <a:defPPr>
      <a:defRPr lang="de-DE"/>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2457907" algn="l" rtl="0" fontAlgn="base">
      <a:spcBef>
        <a:spcPct val="0"/>
      </a:spcBef>
      <a:spcAft>
        <a:spcPct val="0"/>
      </a:spcAft>
      <a:defRPr kern="1200">
        <a:solidFill>
          <a:schemeClr val="tx1"/>
        </a:solidFill>
        <a:latin typeface="Arial" pitchFamily="34" charset="0"/>
        <a:ea typeface="+mn-ea"/>
        <a:cs typeface="Arial" pitchFamily="34" charset="0"/>
      </a:defRPr>
    </a:lvl2pPr>
    <a:lvl3pPr marL="4915814" algn="l" rtl="0" fontAlgn="base">
      <a:spcBef>
        <a:spcPct val="0"/>
      </a:spcBef>
      <a:spcAft>
        <a:spcPct val="0"/>
      </a:spcAft>
      <a:defRPr kern="1200">
        <a:solidFill>
          <a:schemeClr val="tx1"/>
        </a:solidFill>
        <a:latin typeface="Arial" pitchFamily="34" charset="0"/>
        <a:ea typeface="+mn-ea"/>
        <a:cs typeface="Arial" pitchFamily="34" charset="0"/>
      </a:defRPr>
    </a:lvl3pPr>
    <a:lvl4pPr marL="7373722" algn="l" rtl="0" fontAlgn="base">
      <a:spcBef>
        <a:spcPct val="0"/>
      </a:spcBef>
      <a:spcAft>
        <a:spcPct val="0"/>
      </a:spcAft>
      <a:defRPr kern="1200">
        <a:solidFill>
          <a:schemeClr val="tx1"/>
        </a:solidFill>
        <a:latin typeface="Arial" pitchFamily="34" charset="0"/>
        <a:ea typeface="+mn-ea"/>
        <a:cs typeface="Arial" pitchFamily="34" charset="0"/>
      </a:defRPr>
    </a:lvl4pPr>
    <a:lvl5pPr marL="9831629" algn="l" rtl="0" fontAlgn="base">
      <a:spcBef>
        <a:spcPct val="0"/>
      </a:spcBef>
      <a:spcAft>
        <a:spcPct val="0"/>
      </a:spcAft>
      <a:defRPr kern="1200">
        <a:solidFill>
          <a:schemeClr val="tx1"/>
        </a:solidFill>
        <a:latin typeface="Arial" pitchFamily="34" charset="0"/>
        <a:ea typeface="+mn-ea"/>
        <a:cs typeface="Arial" pitchFamily="34" charset="0"/>
      </a:defRPr>
    </a:lvl5pPr>
    <a:lvl6pPr marL="12289536" algn="l" defTabSz="4915814" rtl="0" eaLnBrk="1" latinLnBrk="0" hangingPunct="1">
      <a:defRPr kern="1200">
        <a:solidFill>
          <a:schemeClr val="tx1"/>
        </a:solidFill>
        <a:latin typeface="Arial" pitchFamily="34" charset="0"/>
        <a:ea typeface="+mn-ea"/>
        <a:cs typeface="Arial" pitchFamily="34" charset="0"/>
      </a:defRPr>
    </a:lvl6pPr>
    <a:lvl7pPr marL="14747443" algn="l" defTabSz="4915814" rtl="0" eaLnBrk="1" latinLnBrk="0" hangingPunct="1">
      <a:defRPr kern="1200">
        <a:solidFill>
          <a:schemeClr val="tx1"/>
        </a:solidFill>
        <a:latin typeface="Arial" pitchFamily="34" charset="0"/>
        <a:ea typeface="+mn-ea"/>
        <a:cs typeface="Arial" pitchFamily="34" charset="0"/>
      </a:defRPr>
    </a:lvl7pPr>
    <a:lvl8pPr marL="17205350" algn="l" defTabSz="4915814" rtl="0" eaLnBrk="1" latinLnBrk="0" hangingPunct="1">
      <a:defRPr kern="1200">
        <a:solidFill>
          <a:schemeClr val="tx1"/>
        </a:solidFill>
        <a:latin typeface="Arial" pitchFamily="34" charset="0"/>
        <a:ea typeface="+mn-ea"/>
        <a:cs typeface="Arial" pitchFamily="34" charset="0"/>
      </a:defRPr>
    </a:lvl8pPr>
    <a:lvl9pPr marL="19663258" algn="l" defTabSz="4915814"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727614B-C470-FBE0-6C85-3BA4BB199426}" name="O'Connell, Grant" initials="OG" userId="S::nlaigoc@imptobnet.com::7dd071c5-ac68-4615-ac82-25feff2c783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Zhu, Jeff" initials="ZJ" lastIdx="1" clrIdx="0">
    <p:extLst>
      <p:ext uri="{19B8F6BF-5375-455C-9EA6-DF929625EA0E}">
        <p15:presenceInfo xmlns:p15="http://schemas.microsoft.com/office/powerpoint/2012/main" userId="S::ULU62V@itgbrands.net::d5febd78-0480-4c7b-84dc-169926a167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2793"/>
    <a:srgbClr val="F1EDE9"/>
    <a:srgbClr val="F07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78" autoAdjust="0"/>
    <p:restoredTop sz="99634" autoAdjust="0"/>
  </p:normalViewPr>
  <p:slideViewPr>
    <p:cSldViewPr showGuides="1">
      <p:cViewPr varScale="1">
        <p:scale>
          <a:sx n="16" d="100"/>
          <a:sy n="16" d="100"/>
        </p:scale>
        <p:origin x="196" y="24"/>
      </p:cViewPr>
      <p:guideLst>
        <p:guide orient="horz" pos="10368"/>
        <p:guide pos="13824"/>
      </p:guideLst>
    </p:cSldViewPr>
  </p:slideViewPr>
  <p:notesTextViewPr>
    <p:cViewPr>
      <p:scale>
        <a:sx n="1" d="1"/>
        <a:sy n="1" d="1"/>
      </p:scale>
      <p:origin x="0" y="0"/>
    </p:cViewPr>
  </p:notesTextViewPr>
  <p:sorterViewPr>
    <p:cViewPr>
      <p:scale>
        <a:sx n="100" d="100"/>
        <a:sy n="100" d="100"/>
      </p:scale>
      <p:origin x="0" y="5334"/>
    </p:cViewPr>
  </p:sorterViewPr>
  <p:notesViewPr>
    <p:cSldViewPr showGuides="1">
      <p:cViewPr varScale="1">
        <p:scale>
          <a:sx n="63" d="100"/>
          <a:sy n="63" d="100"/>
        </p:scale>
        <p:origin x="-171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116A3E9F-4308-4375-918D-54BDEBA47A2A}" type="datetimeFigureOut">
              <a:rPr lang="de-DE"/>
              <a:pPr>
                <a:defRPr/>
              </a:pPr>
              <a:t>22.09.2022</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2101837F-E6B1-4CAA-BC12-FCBDE14D825E}" type="slidenum">
              <a:rPr lang="de-DE"/>
              <a:pPr>
                <a:defRPr/>
              </a:pPr>
              <a:t>‹N°›</a:t>
            </a:fld>
            <a:endParaRPr lang="de-DE"/>
          </a:p>
        </p:txBody>
      </p:sp>
    </p:spTree>
    <p:extLst>
      <p:ext uri="{BB962C8B-B14F-4D97-AF65-F5344CB8AC3E}">
        <p14:creationId xmlns:p14="http://schemas.microsoft.com/office/powerpoint/2010/main" val="26337092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AC84AAB9-7C57-4946-A669-3CC9A394760F}" type="datetimeFigureOut">
              <a:rPr lang="de-DE"/>
              <a:pPr>
                <a:defRPr/>
              </a:pPr>
              <a:t>22.09.2022</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5EA4032D-FA09-4D97-8932-3B3CA6FBACE2}" type="slidenum">
              <a:rPr lang="de-DE"/>
              <a:pPr>
                <a:defRPr/>
              </a:pPr>
              <a:t>‹N°›</a:t>
            </a:fld>
            <a:endParaRPr lang="de-DE"/>
          </a:p>
        </p:txBody>
      </p:sp>
    </p:spTree>
    <p:extLst>
      <p:ext uri="{BB962C8B-B14F-4D97-AF65-F5344CB8AC3E}">
        <p14:creationId xmlns:p14="http://schemas.microsoft.com/office/powerpoint/2010/main" val="379444768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6500" kern="1200">
        <a:solidFill>
          <a:schemeClr val="tx1"/>
        </a:solidFill>
        <a:latin typeface="+mn-lt"/>
        <a:ea typeface="+mn-ea"/>
        <a:cs typeface="+mn-cs"/>
      </a:defRPr>
    </a:lvl1pPr>
    <a:lvl2pPr marL="2457907" algn="l" rtl="0" fontAlgn="base">
      <a:spcBef>
        <a:spcPct val="30000"/>
      </a:spcBef>
      <a:spcAft>
        <a:spcPct val="0"/>
      </a:spcAft>
      <a:defRPr sz="6500" kern="1200">
        <a:solidFill>
          <a:schemeClr val="tx1"/>
        </a:solidFill>
        <a:latin typeface="+mn-lt"/>
        <a:ea typeface="+mn-ea"/>
        <a:cs typeface="+mn-cs"/>
      </a:defRPr>
    </a:lvl2pPr>
    <a:lvl3pPr marL="4915814" algn="l" rtl="0" fontAlgn="base">
      <a:spcBef>
        <a:spcPct val="30000"/>
      </a:spcBef>
      <a:spcAft>
        <a:spcPct val="0"/>
      </a:spcAft>
      <a:defRPr sz="6500" kern="1200">
        <a:solidFill>
          <a:schemeClr val="tx1"/>
        </a:solidFill>
        <a:latin typeface="+mn-lt"/>
        <a:ea typeface="+mn-ea"/>
        <a:cs typeface="+mn-cs"/>
      </a:defRPr>
    </a:lvl3pPr>
    <a:lvl4pPr marL="7373722" algn="l" rtl="0" fontAlgn="base">
      <a:spcBef>
        <a:spcPct val="30000"/>
      </a:spcBef>
      <a:spcAft>
        <a:spcPct val="0"/>
      </a:spcAft>
      <a:defRPr sz="6500" kern="1200">
        <a:solidFill>
          <a:schemeClr val="tx1"/>
        </a:solidFill>
        <a:latin typeface="+mn-lt"/>
        <a:ea typeface="+mn-ea"/>
        <a:cs typeface="+mn-cs"/>
      </a:defRPr>
    </a:lvl4pPr>
    <a:lvl5pPr marL="9831629" algn="l" rtl="0" fontAlgn="base">
      <a:spcBef>
        <a:spcPct val="30000"/>
      </a:spcBef>
      <a:spcAft>
        <a:spcPct val="0"/>
      </a:spcAft>
      <a:defRPr sz="6500" kern="1200">
        <a:solidFill>
          <a:schemeClr val="tx1"/>
        </a:solidFill>
        <a:latin typeface="+mn-lt"/>
        <a:ea typeface="+mn-ea"/>
        <a:cs typeface="+mn-cs"/>
      </a:defRPr>
    </a:lvl5pPr>
    <a:lvl6pPr marL="12289536" algn="l" defTabSz="4915814" rtl="0" eaLnBrk="1" latinLnBrk="0" hangingPunct="1">
      <a:defRPr sz="6500" kern="1200">
        <a:solidFill>
          <a:schemeClr val="tx1"/>
        </a:solidFill>
        <a:latin typeface="+mn-lt"/>
        <a:ea typeface="+mn-ea"/>
        <a:cs typeface="+mn-cs"/>
      </a:defRPr>
    </a:lvl6pPr>
    <a:lvl7pPr marL="14747443" algn="l" defTabSz="4915814" rtl="0" eaLnBrk="1" latinLnBrk="0" hangingPunct="1">
      <a:defRPr sz="6500" kern="1200">
        <a:solidFill>
          <a:schemeClr val="tx1"/>
        </a:solidFill>
        <a:latin typeface="+mn-lt"/>
        <a:ea typeface="+mn-ea"/>
        <a:cs typeface="+mn-cs"/>
      </a:defRPr>
    </a:lvl7pPr>
    <a:lvl8pPr marL="17205350" algn="l" defTabSz="4915814" rtl="0" eaLnBrk="1" latinLnBrk="0" hangingPunct="1">
      <a:defRPr sz="6500" kern="1200">
        <a:solidFill>
          <a:schemeClr val="tx1"/>
        </a:solidFill>
        <a:latin typeface="+mn-lt"/>
        <a:ea typeface="+mn-ea"/>
        <a:cs typeface="+mn-cs"/>
      </a:defRPr>
    </a:lvl8pPr>
    <a:lvl9pPr marL="19663258" algn="l" defTabSz="4915814" rtl="0" eaLnBrk="1" latinLnBrk="0" hangingPunct="1">
      <a:defRPr sz="6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4B0A7A-29B7-4B2C-A66B-CC2D048616E5}" type="slidenum">
              <a:rPr lang="en-US" altLang="en-US"/>
              <a:pPr/>
              <a:t>1</a:t>
            </a:fld>
            <a:endParaRPr lang="en-US" altLang="en-US" dirty="0"/>
          </a:p>
        </p:txBody>
      </p:sp>
      <p:sp>
        <p:nvSpPr>
          <p:cNvPr id="6146" name="Rectangle 2"/>
          <p:cNvSpPr>
            <a:spLocks noGrp="1" noRot="1" noChangeAspect="1" noChangeArrowheads="1" noTextEdit="1"/>
          </p:cNvSpPr>
          <p:nvPr>
            <p:ph type="sldImg"/>
          </p:nvPr>
        </p:nvSpPr>
        <p:spPr>
          <a:xfrm>
            <a:off x="1143000" y="685800"/>
            <a:ext cx="4572000" cy="3429000"/>
          </a:xfrm>
          <a:ln/>
        </p:spPr>
      </p:sp>
      <p:sp>
        <p:nvSpPr>
          <p:cNvPr id="6147"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2751063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sp>
        <p:nvSpPr>
          <p:cNvPr id="2" name="Titel 1"/>
          <p:cNvSpPr>
            <a:spLocks noGrp="1"/>
          </p:cNvSpPr>
          <p:nvPr>
            <p:ph type="ctrTitle"/>
          </p:nvPr>
        </p:nvSpPr>
        <p:spPr>
          <a:xfrm>
            <a:off x="2415547" y="12435847"/>
            <a:ext cx="39060115" cy="3920806"/>
          </a:xfrm>
        </p:spPr>
        <p:txBody>
          <a:bodyPr/>
          <a:lstStyle>
            <a:lvl1pPr algn="l">
              <a:lnSpc>
                <a:spcPts val="19354"/>
              </a:lnSpc>
              <a:defRPr sz="17200">
                <a:solidFill>
                  <a:srgbClr val="FF0000"/>
                </a:solidFill>
                <a:latin typeface="+mj-lt"/>
              </a:defRPr>
            </a:lvl1pPr>
          </a:lstStyle>
          <a:p>
            <a:r>
              <a:rPr lang="en-US" noProof="0"/>
              <a:t>Click to edit Master title style</a:t>
            </a:r>
            <a:endParaRPr lang="en-US" noProof="0" dirty="0"/>
          </a:p>
        </p:txBody>
      </p:sp>
      <p:sp>
        <p:nvSpPr>
          <p:cNvPr id="3" name="Untertitel 2"/>
          <p:cNvSpPr>
            <a:spLocks noGrp="1"/>
          </p:cNvSpPr>
          <p:nvPr>
            <p:ph type="subTitle" idx="1"/>
          </p:nvPr>
        </p:nvSpPr>
        <p:spPr>
          <a:xfrm>
            <a:off x="2415550" y="17190720"/>
            <a:ext cx="31281768" cy="2421414"/>
          </a:xfrm>
        </p:spPr>
        <p:txBody>
          <a:bodyPr/>
          <a:lstStyle>
            <a:lvl1pPr marL="0" indent="0" algn="l">
              <a:buNone/>
              <a:defRPr sz="11800" b="0" cap="all" baseline="0">
                <a:solidFill>
                  <a:schemeClr val="tx1"/>
                </a:solidFill>
                <a:latin typeface="Arial" panose="020B0604020202020204" pitchFamily="34" charset="0"/>
              </a:defRPr>
            </a:lvl1pPr>
            <a:lvl2pPr marL="2457907" indent="0" algn="ctr">
              <a:buNone/>
              <a:defRPr>
                <a:solidFill>
                  <a:schemeClr val="tx1">
                    <a:tint val="75000"/>
                  </a:schemeClr>
                </a:solidFill>
              </a:defRPr>
            </a:lvl2pPr>
            <a:lvl3pPr marL="4915814" indent="0" algn="ctr">
              <a:buNone/>
              <a:defRPr>
                <a:solidFill>
                  <a:schemeClr val="tx1">
                    <a:tint val="75000"/>
                  </a:schemeClr>
                </a:solidFill>
              </a:defRPr>
            </a:lvl3pPr>
            <a:lvl4pPr marL="7373722" indent="0" algn="ctr">
              <a:buNone/>
              <a:defRPr>
                <a:solidFill>
                  <a:schemeClr val="tx1">
                    <a:tint val="75000"/>
                  </a:schemeClr>
                </a:solidFill>
              </a:defRPr>
            </a:lvl4pPr>
            <a:lvl5pPr marL="9831629" indent="0" algn="ctr">
              <a:buNone/>
              <a:defRPr>
                <a:solidFill>
                  <a:schemeClr val="tx1">
                    <a:tint val="75000"/>
                  </a:schemeClr>
                </a:solidFill>
              </a:defRPr>
            </a:lvl5pPr>
            <a:lvl6pPr marL="12289536" indent="0" algn="ctr">
              <a:buNone/>
              <a:defRPr>
                <a:solidFill>
                  <a:schemeClr val="tx1">
                    <a:tint val="75000"/>
                  </a:schemeClr>
                </a:solidFill>
              </a:defRPr>
            </a:lvl6pPr>
            <a:lvl7pPr marL="14747443" indent="0" algn="ctr">
              <a:buNone/>
              <a:defRPr>
                <a:solidFill>
                  <a:schemeClr val="tx1">
                    <a:tint val="75000"/>
                  </a:schemeClr>
                </a:solidFill>
              </a:defRPr>
            </a:lvl7pPr>
            <a:lvl8pPr marL="17205350" indent="0" algn="ctr">
              <a:buNone/>
              <a:defRPr>
                <a:solidFill>
                  <a:schemeClr val="tx1">
                    <a:tint val="75000"/>
                  </a:schemeClr>
                </a:solidFill>
              </a:defRPr>
            </a:lvl8pPr>
            <a:lvl9pPr marL="19663258" indent="0" algn="ctr">
              <a:buNone/>
              <a:defRPr>
                <a:solidFill>
                  <a:schemeClr val="tx1">
                    <a:tint val="75000"/>
                  </a:schemeClr>
                </a:solidFill>
              </a:defRPr>
            </a:lvl9pPr>
          </a:lstStyle>
          <a:p>
            <a:r>
              <a:rPr lang="en-US" noProof="0"/>
              <a:t>Click to edit Master subtitle style</a:t>
            </a:r>
            <a:endParaRPr lang="en-US" noProof="0"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77335" y="25146669"/>
            <a:ext cx="12753547" cy="5738381"/>
          </a:xfrm>
          <a:prstGeom prst="rect">
            <a:avLst/>
          </a:prstGeom>
        </p:spPr>
      </p:pic>
    </p:spTree>
    <p:extLst>
      <p:ext uri="{BB962C8B-B14F-4D97-AF65-F5344CB8AC3E}">
        <p14:creationId xmlns:p14="http://schemas.microsoft.com/office/powerpoint/2010/main" val="2431369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bi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sz="12900"/>
            </a:lvl1pPr>
          </a:lstStyle>
          <a:p>
            <a:r>
              <a:rPr lang="en-US" noProof="0"/>
              <a:t>Click to edit Master title style</a:t>
            </a:r>
            <a:endParaRPr lang="en-US" noProof="0" dirty="0"/>
          </a:p>
        </p:txBody>
      </p:sp>
      <p:sp>
        <p:nvSpPr>
          <p:cNvPr id="3" name="Inhaltsplatzhalter 2"/>
          <p:cNvSpPr>
            <a:spLocks noGrp="1"/>
          </p:cNvSpPr>
          <p:nvPr>
            <p:ph idx="1"/>
          </p:nvPr>
        </p:nvSpPr>
        <p:spPr>
          <a:xfrm>
            <a:off x="2415550" y="6949446"/>
            <a:ext cx="39060120" cy="22413594"/>
          </a:xfrm>
        </p:spPr>
        <p:txBody>
          <a:bodyPr/>
          <a:lstStyle>
            <a:lvl1pPr>
              <a:lnSpc>
                <a:spcPct val="114000"/>
              </a:lnSpc>
              <a:spcAft>
                <a:spcPts val="0"/>
              </a:spcAft>
              <a:defRPr sz="9700"/>
            </a:lvl1pPr>
            <a:lvl2pPr marL="1928774" indent="-964390">
              <a:lnSpc>
                <a:spcPct val="114000"/>
              </a:lnSpc>
              <a:spcAft>
                <a:spcPts val="0"/>
              </a:spcAft>
              <a:buFont typeface="Arial" panose="020B0604020202020204" pitchFamily="34" charset="0"/>
              <a:buChar char="–"/>
              <a:defRPr sz="9700"/>
            </a:lvl2pPr>
            <a:lvl3pPr marL="2884627" indent="-955853">
              <a:lnSpc>
                <a:spcPct val="114000"/>
              </a:lnSpc>
              <a:spcAft>
                <a:spcPts val="0"/>
              </a:spcAft>
              <a:defRPr sz="9700"/>
            </a:lvl3pPr>
            <a:lvl4pPr marL="3849017" indent="-964390">
              <a:lnSpc>
                <a:spcPct val="114000"/>
              </a:lnSpc>
              <a:spcAft>
                <a:spcPts val="0"/>
              </a:spcAft>
              <a:defRPr sz="9700"/>
            </a:lvl4pPr>
            <a:lvl5pPr marL="4813402" indent="-964390">
              <a:lnSpc>
                <a:spcPct val="114000"/>
              </a:lnSpc>
              <a:spcAft>
                <a:spcPts val="0"/>
              </a:spcAft>
              <a:defRPr sz="97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5" name="Fußzeilenplatzhalter 4"/>
          <p:cNvSpPr>
            <a:spLocks noGrp="1"/>
          </p:cNvSpPr>
          <p:nvPr>
            <p:ph type="ftr" sz="quarter" idx="13"/>
          </p:nvPr>
        </p:nvSpPr>
        <p:spPr/>
        <p:txBody>
          <a:bodyPr/>
          <a:lstStyle>
            <a:lvl1pPr>
              <a:defRPr/>
            </a:lvl1pPr>
          </a:lstStyle>
          <a:p>
            <a:pPr>
              <a:defRPr/>
            </a:pPr>
            <a:r>
              <a:rPr lang="en-US"/>
              <a:t>Presentation title | Month 00, 201X ("insert &gt; heading &amp; footer")</a:t>
            </a:r>
          </a:p>
        </p:txBody>
      </p:sp>
    </p:spTree>
    <p:extLst>
      <p:ext uri="{BB962C8B-B14F-4D97-AF65-F5344CB8AC3E}">
        <p14:creationId xmlns:p14="http://schemas.microsoft.com/office/powerpoint/2010/main" val="477678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name">
    <p:spTree>
      <p:nvGrpSpPr>
        <p:cNvPr id="1" name=""/>
        <p:cNvGrpSpPr/>
        <p:nvPr/>
      </p:nvGrpSpPr>
      <p:grpSpPr>
        <a:xfrm>
          <a:off x="0" y="0"/>
          <a:ext cx="0" cy="0"/>
          <a:chOff x="0" y="0"/>
          <a:chExt cx="0" cy="0"/>
        </a:xfrm>
      </p:grpSpPr>
      <p:sp>
        <p:nvSpPr>
          <p:cNvPr id="2" name="Titel 1"/>
          <p:cNvSpPr>
            <a:spLocks noGrp="1"/>
          </p:cNvSpPr>
          <p:nvPr>
            <p:ph type="title"/>
          </p:nvPr>
        </p:nvSpPr>
        <p:spPr>
          <a:xfrm>
            <a:off x="2415550" y="9085581"/>
            <a:ext cx="39060120" cy="3456384"/>
          </a:xfrm>
        </p:spPr>
        <p:txBody>
          <a:bodyPr/>
          <a:lstStyle>
            <a:lvl1pPr>
              <a:lnSpc>
                <a:spcPct val="100000"/>
              </a:lnSpc>
              <a:defRPr sz="17200" b="1" cap="all" baseline="0">
                <a:latin typeface="+mj-lt"/>
              </a:defRPr>
            </a:lvl1pPr>
          </a:lstStyle>
          <a:p>
            <a:r>
              <a:rPr lang="en-US" noProof="0"/>
              <a:t>Click to edit Master title style</a:t>
            </a:r>
            <a:endParaRPr lang="en-US" noProof="0" dirty="0"/>
          </a:p>
        </p:txBody>
      </p:sp>
      <p:sp>
        <p:nvSpPr>
          <p:cNvPr id="5" name="Textplatzhalter 7"/>
          <p:cNvSpPr>
            <a:spLocks noGrp="1"/>
          </p:cNvSpPr>
          <p:nvPr>
            <p:ph type="body" sz="quarter" idx="12"/>
          </p:nvPr>
        </p:nvSpPr>
        <p:spPr>
          <a:xfrm>
            <a:off x="2415538" y="12438169"/>
            <a:ext cx="39060125" cy="17155290"/>
          </a:xfrm>
        </p:spPr>
        <p:txBody>
          <a:bodyPr/>
          <a:lstStyle>
            <a:lvl1pPr marL="0" indent="0">
              <a:lnSpc>
                <a:spcPct val="100000"/>
              </a:lnSpc>
              <a:spcAft>
                <a:spcPts val="0"/>
              </a:spcAft>
              <a:buNone/>
              <a:tabLst>
                <a:tab pos="4326943" algn="l"/>
              </a:tabLst>
              <a:defRPr sz="12900" cap="none" baseline="0">
                <a:solidFill>
                  <a:schemeClr val="tx1"/>
                </a:solidFill>
                <a:latin typeface="+mn-lt"/>
              </a:defRPr>
            </a:lvl1pPr>
          </a:lstStyle>
          <a:p>
            <a:pPr lvl="0"/>
            <a:r>
              <a:rPr lang="en-US" noProof="0"/>
              <a:t>Click to edit Master text styles</a:t>
            </a:r>
          </a:p>
        </p:txBody>
      </p:sp>
      <p:sp>
        <p:nvSpPr>
          <p:cNvPr id="7" name="Fußzeilenplatzhalter 3"/>
          <p:cNvSpPr>
            <a:spLocks noGrp="1"/>
          </p:cNvSpPr>
          <p:nvPr>
            <p:ph type="ftr" sz="quarter" idx="13"/>
          </p:nvPr>
        </p:nvSpPr>
        <p:spPr/>
        <p:txBody>
          <a:bodyPr/>
          <a:lstStyle>
            <a:lvl1pPr>
              <a:defRPr/>
            </a:lvl1pPr>
          </a:lstStyle>
          <a:p>
            <a:pPr>
              <a:defRPr/>
            </a:pPr>
            <a:r>
              <a:rPr lang="en-US"/>
              <a:t>Presentation title | Month 00, 201X  ("insert &gt; heading &amp; footer")</a:t>
            </a:r>
          </a:p>
        </p:txBody>
      </p:sp>
    </p:spTree>
    <p:extLst>
      <p:ext uri="{BB962C8B-B14F-4D97-AF65-F5344CB8AC3E}">
        <p14:creationId xmlns:p14="http://schemas.microsoft.com/office/powerpoint/2010/main" val="293968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ußzeilenplatzhalter 4"/>
          <p:cNvSpPr>
            <a:spLocks noGrp="1"/>
          </p:cNvSpPr>
          <p:nvPr>
            <p:ph type="ftr" sz="quarter" idx="10"/>
          </p:nvPr>
        </p:nvSpPr>
        <p:spPr/>
        <p:txBody>
          <a:bodyPr/>
          <a:lstStyle>
            <a:lvl1pPr>
              <a:defRPr/>
            </a:lvl1pPr>
          </a:lstStyle>
          <a:p>
            <a:pPr>
              <a:defRPr/>
            </a:pPr>
            <a:r>
              <a:rPr lang="en-US"/>
              <a:t>Presentation title | Month 00, 201X ("insert &gt; heading &amp; footer")</a:t>
            </a:r>
          </a:p>
        </p:txBody>
      </p:sp>
    </p:spTree>
    <p:extLst>
      <p:ext uri="{BB962C8B-B14F-4D97-AF65-F5344CB8AC3E}">
        <p14:creationId xmlns:p14="http://schemas.microsoft.com/office/powerpoint/2010/main" val="32120781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2415542" y="1249677"/>
            <a:ext cx="34891978" cy="3139443"/>
          </a:xfrm>
          <a:prstGeom prst="rect">
            <a:avLst/>
          </a:prstGeom>
        </p:spPr>
        <p:txBody>
          <a:bodyPr vert="horz" lIns="0" tIns="0" rIns="0" bIns="0" rtlCol="0" anchor="t" anchorCtr="0">
            <a:noAutofit/>
          </a:bodyPr>
          <a:lstStyle/>
          <a:p>
            <a:r>
              <a:rPr lang="en-US" noProof="0" dirty="0" err="1"/>
              <a:t>Titelmasterformat</a:t>
            </a:r>
            <a:r>
              <a:rPr lang="en-US" noProof="0" dirty="0"/>
              <a:t> </a:t>
            </a:r>
            <a:r>
              <a:rPr lang="en-US" noProof="0" dirty="0" err="1"/>
              <a:t>durch</a:t>
            </a:r>
            <a:r>
              <a:rPr lang="en-US" noProof="0" dirty="0"/>
              <a:t> </a:t>
            </a:r>
            <a:r>
              <a:rPr lang="en-US" noProof="0" dirty="0" err="1"/>
              <a:t>Klicken</a:t>
            </a:r>
            <a:r>
              <a:rPr lang="en-US" noProof="0" dirty="0"/>
              <a:t> </a:t>
            </a:r>
            <a:r>
              <a:rPr lang="en-US" noProof="0" dirty="0" err="1"/>
              <a:t>bearbeiten</a:t>
            </a:r>
            <a:endParaRPr lang="en-US" noProof="0" dirty="0"/>
          </a:p>
        </p:txBody>
      </p:sp>
      <p:sp>
        <p:nvSpPr>
          <p:cNvPr id="1027" name="Textplatzhalter 2"/>
          <p:cNvSpPr>
            <a:spLocks noGrp="1"/>
          </p:cNvSpPr>
          <p:nvPr>
            <p:ph type="body" idx="1"/>
          </p:nvPr>
        </p:nvSpPr>
        <p:spPr bwMode="auto">
          <a:xfrm>
            <a:off x="2415550" y="5120640"/>
            <a:ext cx="39060120" cy="2447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dirty="0" err="1"/>
              <a:t>Textmasterformat</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5" name="Fußzeilenplatzhalter 4"/>
          <p:cNvSpPr>
            <a:spLocks noGrp="1"/>
          </p:cNvSpPr>
          <p:nvPr>
            <p:ph type="ftr" sz="quarter" idx="3"/>
          </p:nvPr>
        </p:nvSpPr>
        <p:spPr>
          <a:xfrm>
            <a:off x="3291840" y="31104848"/>
            <a:ext cx="38892480" cy="693421"/>
          </a:xfrm>
          <a:prstGeom prst="rect">
            <a:avLst/>
          </a:prstGeom>
        </p:spPr>
        <p:txBody>
          <a:bodyPr vert="horz" lIns="0" tIns="0" rIns="0" bIns="0" rtlCol="0" anchor="t" anchorCtr="0">
            <a:noAutofit/>
          </a:bodyPr>
          <a:lstStyle>
            <a:lvl1pPr algn="l" fontAlgn="auto">
              <a:spcBef>
                <a:spcPts val="0"/>
              </a:spcBef>
              <a:spcAft>
                <a:spcPts val="0"/>
              </a:spcAft>
              <a:defRPr sz="3200" dirty="0" smtClean="0">
                <a:solidFill>
                  <a:schemeClr val="tx1"/>
                </a:solidFill>
                <a:latin typeface="+mn-lt"/>
                <a:cs typeface="+mn-cs"/>
              </a:defRPr>
            </a:lvl1pPr>
          </a:lstStyle>
          <a:p>
            <a:pPr>
              <a:defRPr/>
            </a:pPr>
            <a:r>
              <a:rPr lang="en-US" dirty="0"/>
              <a:t>Presentation title | Date</a:t>
            </a:r>
          </a:p>
        </p:txBody>
      </p:sp>
      <p:sp>
        <p:nvSpPr>
          <p:cNvPr id="14" name="Rechteck 13"/>
          <p:cNvSpPr/>
          <p:nvPr/>
        </p:nvSpPr>
        <p:spPr>
          <a:xfrm>
            <a:off x="1722127" y="31104848"/>
            <a:ext cx="1386840" cy="693421"/>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lstStyle/>
          <a:p>
            <a:pPr algn="r" fontAlgn="auto">
              <a:spcBef>
                <a:spcPts val="0"/>
              </a:spcBef>
              <a:spcAft>
                <a:spcPts val="0"/>
              </a:spcAft>
              <a:defRPr/>
            </a:pPr>
            <a:fld id="{17EEFB14-31A1-49F8-B050-448E768EE89F}" type="slidenum">
              <a:rPr lang="en-US" sz="3200">
                <a:solidFill>
                  <a:schemeClr val="tx1"/>
                </a:solidFill>
              </a:rPr>
              <a:pPr algn="r" fontAlgn="auto">
                <a:spcBef>
                  <a:spcPts val="0"/>
                </a:spcBef>
                <a:spcAft>
                  <a:spcPts val="0"/>
                </a:spcAft>
                <a:defRPr/>
              </a:pPr>
              <a:t>‹N°›</a:t>
            </a:fld>
            <a:r>
              <a:rPr lang="en-US" sz="3200" dirty="0">
                <a:solidFill>
                  <a:schemeClr val="tx1"/>
                </a:solidFill>
              </a:rPr>
              <a:t> |</a:t>
            </a:r>
          </a:p>
        </p:txBody>
      </p:sp>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8355132" y="790262"/>
            <a:ext cx="3894552" cy="4625760"/>
          </a:xfrm>
          <a:prstGeom prst="rect">
            <a:avLst/>
          </a:prstGeom>
        </p:spPr>
      </p:pic>
    </p:spTree>
  </p:cSld>
  <p:clrMap bg1="lt1" tx1="dk1" bg2="lt2" tx2="dk2" accent1="accent1" accent2="accent2" accent3="accent3" accent4="accent4" accent5="accent5" accent6="accent6" hlink="hlink" folHlink="folHlink"/>
  <p:sldLayoutIdLst>
    <p:sldLayoutId id="2147483689" r:id="rId1"/>
    <p:sldLayoutId id="2147483685" r:id="rId2"/>
    <p:sldLayoutId id="2147483692" r:id="rId3"/>
    <p:sldLayoutId id="2147483688" r:id="rId4"/>
  </p:sldLayoutIdLst>
  <p:hf sldNum="0" hdr="0" dt="0"/>
  <p:txStyles>
    <p:titleStyle>
      <a:lvl1pPr algn="l" rtl="0" eaLnBrk="1" fontAlgn="base" hangingPunct="1">
        <a:lnSpc>
          <a:spcPts val="12902"/>
        </a:lnSpc>
        <a:spcBef>
          <a:spcPct val="0"/>
        </a:spcBef>
        <a:spcAft>
          <a:spcPct val="0"/>
        </a:spcAft>
        <a:defRPr sz="12900" b="1" kern="1200" cap="all">
          <a:solidFill>
            <a:srgbClr val="FF0000"/>
          </a:solidFill>
          <a:latin typeface="Arial" pitchFamily="34" charset="0"/>
          <a:ea typeface="+mj-ea"/>
          <a:cs typeface="Arial" pitchFamily="34" charset="0"/>
        </a:defRPr>
      </a:lvl1pPr>
      <a:lvl2pPr algn="l" rtl="0" eaLnBrk="1" fontAlgn="base" hangingPunct="1">
        <a:lnSpc>
          <a:spcPts val="12365"/>
        </a:lnSpc>
        <a:spcBef>
          <a:spcPct val="0"/>
        </a:spcBef>
        <a:spcAft>
          <a:spcPct val="0"/>
        </a:spcAft>
        <a:defRPr sz="10800" b="1">
          <a:solidFill>
            <a:srgbClr val="FF0000"/>
          </a:solidFill>
          <a:latin typeface="Arial" pitchFamily="34" charset="0"/>
          <a:cs typeface="Arial" pitchFamily="34" charset="0"/>
        </a:defRPr>
      </a:lvl2pPr>
      <a:lvl3pPr algn="l" rtl="0" eaLnBrk="1" fontAlgn="base" hangingPunct="1">
        <a:lnSpc>
          <a:spcPts val="12365"/>
        </a:lnSpc>
        <a:spcBef>
          <a:spcPct val="0"/>
        </a:spcBef>
        <a:spcAft>
          <a:spcPct val="0"/>
        </a:spcAft>
        <a:defRPr sz="10800" b="1">
          <a:solidFill>
            <a:srgbClr val="FF0000"/>
          </a:solidFill>
          <a:latin typeface="Arial" pitchFamily="34" charset="0"/>
          <a:cs typeface="Arial" pitchFamily="34" charset="0"/>
        </a:defRPr>
      </a:lvl3pPr>
      <a:lvl4pPr algn="l" rtl="0" eaLnBrk="1" fontAlgn="base" hangingPunct="1">
        <a:lnSpc>
          <a:spcPts val="12365"/>
        </a:lnSpc>
        <a:spcBef>
          <a:spcPct val="0"/>
        </a:spcBef>
        <a:spcAft>
          <a:spcPct val="0"/>
        </a:spcAft>
        <a:defRPr sz="10800" b="1">
          <a:solidFill>
            <a:srgbClr val="FF0000"/>
          </a:solidFill>
          <a:latin typeface="Arial" pitchFamily="34" charset="0"/>
          <a:cs typeface="Arial" pitchFamily="34" charset="0"/>
        </a:defRPr>
      </a:lvl4pPr>
      <a:lvl5pPr algn="l" rtl="0" eaLnBrk="1" fontAlgn="base" hangingPunct="1">
        <a:lnSpc>
          <a:spcPts val="12365"/>
        </a:lnSpc>
        <a:spcBef>
          <a:spcPct val="0"/>
        </a:spcBef>
        <a:spcAft>
          <a:spcPct val="0"/>
        </a:spcAft>
        <a:defRPr sz="10800" b="1">
          <a:solidFill>
            <a:srgbClr val="FF0000"/>
          </a:solidFill>
          <a:latin typeface="Arial" pitchFamily="34" charset="0"/>
          <a:cs typeface="Arial" pitchFamily="34" charset="0"/>
        </a:defRPr>
      </a:lvl5pPr>
      <a:lvl6pPr marL="2457907" algn="l" rtl="0" eaLnBrk="1" fontAlgn="base" hangingPunct="1">
        <a:lnSpc>
          <a:spcPts val="12365"/>
        </a:lnSpc>
        <a:spcBef>
          <a:spcPct val="0"/>
        </a:spcBef>
        <a:spcAft>
          <a:spcPct val="0"/>
        </a:spcAft>
        <a:defRPr sz="10800" b="1">
          <a:solidFill>
            <a:srgbClr val="FF0000"/>
          </a:solidFill>
          <a:latin typeface="Arial" pitchFamily="34" charset="0"/>
          <a:cs typeface="Arial" pitchFamily="34" charset="0"/>
        </a:defRPr>
      </a:lvl6pPr>
      <a:lvl7pPr marL="4915814" algn="l" rtl="0" eaLnBrk="1" fontAlgn="base" hangingPunct="1">
        <a:lnSpc>
          <a:spcPts val="12365"/>
        </a:lnSpc>
        <a:spcBef>
          <a:spcPct val="0"/>
        </a:spcBef>
        <a:spcAft>
          <a:spcPct val="0"/>
        </a:spcAft>
        <a:defRPr sz="10800" b="1">
          <a:solidFill>
            <a:srgbClr val="FF0000"/>
          </a:solidFill>
          <a:latin typeface="Arial" pitchFamily="34" charset="0"/>
          <a:cs typeface="Arial" pitchFamily="34" charset="0"/>
        </a:defRPr>
      </a:lvl7pPr>
      <a:lvl8pPr marL="7373722" algn="l" rtl="0" eaLnBrk="1" fontAlgn="base" hangingPunct="1">
        <a:lnSpc>
          <a:spcPts val="12365"/>
        </a:lnSpc>
        <a:spcBef>
          <a:spcPct val="0"/>
        </a:spcBef>
        <a:spcAft>
          <a:spcPct val="0"/>
        </a:spcAft>
        <a:defRPr sz="10800" b="1">
          <a:solidFill>
            <a:srgbClr val="FF0000"/>
          </a:solidFill>
          <a:latin typeface="Arial" pitchFamily="34" charset="0"/>
          <a:cs typeface="Arial" pitchFamily="34" charset="0"/>
        </a:defRPr>
      </a:lvl8pPr>
      <a:lvl9pPr marL="9831629" algn="l" rtl="0" eaLnBrk="1" fontAlgn="base" hangingPunct="1">
        <a:lnSpc>
          <a:spcPts val="12365"/>
        </a:lnSpc>
        <a:spcBef>
          <a:spcPct val="0"/>
        </a:spcBef>
        <a:spcAft>
          <a:spcPct val="0"/>
        </a:spcAft>
        <a:defRPr sz="10800" b="1">
          <a:solidFill>
            <a:srgbClr val="FF0000"/>
          </a:solidFill>
          <a:latin typeface="Arial" pitchFamily="34" charset="0"/>
          <a:cs typeface="Arial" pitchFamily="34" charset="0"/>
        </a:defRPr>
      </a:lvl9pPr>
    </p:titleStyle>
    <p:bodyStyle>
      <a:lvl1pPr marL="955853" indent="-955853" algn="l" rtl="0" eaLnBrk="1" fontAlgn="base" hangingPunct="1">
        <a:lnSpc>
          <a:spcPct val="114000"/>
        </a:lnSpc>
        <a:spcBef>
          <a:spcPct val="0"/>
        </a:spcBef>
        <a:spcAft>
          <a:spcPts val="4838"/>
        </a:spcAft>
        <a:buClr>
          <a:srgbClr val="E61E48"/>
        </a:buClr>
        <a:buFont typeface="Wingdings" pitchFamily="2" charset="2"/>
        <a:buChar char="§"/>
        <a:defRPr sz="10800" kern="1200">
          <a:solidFill>
            <a:schemeClr val="tx1"/>
          </a:solidFill>
          <a:latin typeface="+mn-lt"/>
          <a:ea typeface="+mn-ea"/>
          <a:cs typeface="+mn-cs"/>
        </a:defRPr>
      </a:lvl1pPr>
      <a:lvl2pPr marL="3857549" indent="-955853" algn="l" rtl="0" eaLnBrk="1" fontAlgn="base" hangingPunct="1">
        <a:lnSpc>
          <a:spcPct val="114000"/>
        </a:lnSpc>
        <a:spcBef>
          <a:spcPct val="0"/>
        </a:spcBef>
        <a:spcAft>
          <a:spcPts val="4838"/>
        </a:spcAft>
        <a:buClr>
          <a:srgbClr val="E61E48"/>
        </a:buClr>
        <a:buFont typeface="Wingdings" pitchFamily="2" charset="2"/>
        <a:buChar char="§"/>
        <a:defRPr sz="10800" kern="1200">
          <a:solidFill>
            <a:schemeClr val="tx1"/>
          </a:solidFill>
          <a:latin typeface="+mn-lt"/>
          <a:ea typeface="+mn-ea"/>
          <a:cs typeface="+mn-cs"/>
        </a:defRPr>
      </a:lvl2pPr>
      <a:lvl3pPr marL="7715098" indent="-955853" algn="l" rtl="0" eaLnBrk="1" fontAlgn="base" hangingPunct="1">
        <a:lnSpc>
          <a:spcPct val="114000"/>
        </a:lnSpc>
        <a:spcBef>
          <a:spcPct val="0"/>
        </a:spcBef>
        <a:spcAft>
          <a:spcPts val="4838"/>
        </a:spcAft>
        <a:buClr>
          <a:srgbClr val="E61E48"/>
        </a:buClr>
        <a:buFont typeface="Wingdings" pitchFamily="2" charset="2"/>
        <a:buChar char="§"/>
        <a:defRPr sz="10800" kern="1200">
          <a:solidFill>
            <a:schemeClr val="tx1"/>
          </a:solidFill>
          <a:latin typeface="+mn-lt"/>
          <a:ea typeface="+mn-ea"/>
          <a:cs typeface="+mn-cs"/>
        </a:defRPr>
      </a:lvl3pPr>
      <a:lvl4pPr marL="11572646" indent="-955853" algn="l" rtl="0" eaLnBrk="1" fontAlgn="base" hangingPunct="1">
        <a:lnSpc>
          <a:spcPct val="114000"/>
        </a:lnSpc>
        <a:spcBef>
          <a:spcPct val="0"/>
        </a:spcBef>
        <a:spcAft>
          <a:spcPts val="4838"/>
        </a:spcAft>
        <a:buClr>
          <a:srgbClr val="E61E48"/>
        </a:buClr>
        <a:buFont typeface="Wingdings" pitchFamily="2" charset="2"/>
        <a:buChar char="§"/>
        <a:defRPr sz="10800" kern="1200">
          <a:solidFill>
            <a:schemeClr val="tx1"/>
          </a:solidFill>
          <a:latin typeface="+mn-lt"/>
          <a:ea typeface="+mn-ea"/>
          <a:cs typeface="+mn-cs"/>
        </a:defRPr>
      </a:lvl4pPr>
      <a:lvl5pPr marL="15430195" indent="-955853" algn="l" rtl="0" eaLnBrk="1" fontAlgn="base" hangingPunct="1">
        <a:lnSpc>
          <a:spcPct val="114000"/>
        </a:lnSpc>
        <a:spcBef>
          <a:spcPct val="0"/>
        </a:spcBef>
        <a:spcAft>
          <a:spcPts val="4838"/>
        </a:spcAft>
        <a:buClr>
          <a:srgbClr val="E61E48"/>
        </a:buClr>
        <a:buFont typeface="Wingdings" pitchFamily="2" charset="2"/>
        <a:buChar char="§"/>
        <a:defRPr sz="10800" kern="1200">
          <a:solidFill>
            <a:schemeClr val="tx1"/>
          </a:solidFill>
          <a:latin typeface="+mn-lt"/>
          <a:ea typeface="+mn-ea"/>
          <a:cs typeface="+mn-cs"/>
        </a:defRPr>
      </a:lvl5pPr>
      <a:lvl6pPr marL="13518490" indent="-1228954" algn="l" defTabSz="4915814" rtl="0" eaLnBrk="1" latinLnBrk="0" hangingPunct="1">
        <a:spcBef>
          <a:spcPct val="20000"/>
        </a:spcBef>
        <a:buFont typeface="Arial" panose="020B0604020202020204" pitchFamily="34" charset="0"/>
        <a:buChar char="•"/>
        <a:defRPr sz="10800" kern="1200">
          <a:solidFill>
            <a:schemeClr val="tx1"/>
          </a:solidFill>
          <a:latin typeface="+mn-lt"/>
          <a:ea typeface="+mn-ea"/>
          <a:cs typeface="+mn-cs"/>
        </a:defRPr>
      </a:lvl6pPr>
      <a:lvl7pPr marL="15976397" indent="-1228954" algn="l" defTabSz="4915814" rtl="0" eaLnBrk="1" latinLnBrk="0" hangingPunct="1">
        <a:spcBef>
          <a:spcPct val="20000"/>
        </a:spcBef>
        <a:buFont typeface="Arial" panose="020B0604020202020204" pitchFamily="34" charset="0"/>
        <a:buChar char="•"/>
        <a:defRPr sz="10800" kern="1200">
          <a:solidFill>
            <a:schemeClr val="tx1"/>
          </a:solidFill>
          <a:latin typeface="+mn-lt"/>
          <a:ea typeface="+mn-ea"/>
          <a:cs typeface="+mn-cs"/>
        </a:defRPr>
      </a:lvl7pPr>
      <a:lvl8pPr marL="18434304" indent="-1228954" algn="l" defTabSz="4915814" rtl="0" eaLnBrk="1" latinLnBrk="0" hangingPunct="1">
        <a:spcBef>
          <a:spcPct val="20000"/>
        </a:spcBef>
        <a:buFont typeface="Arial" panose="020B0604020202020204" pitchFamily="34" charset="0"/>
        <a:buChar char="•"/>
        <a:defRPr sz="10800" kern="1200">
          <a:solidFill>
            <a:schemeClr val="tx1"/>
          </a:solidFill>
          <a:latin typeface="+mn-lt"/>
          <a:ea typeface="+mn-ea"/>
          <a:cs typeface="+mn-cs"/>
        </a:defRPr>
      </a:lvl8pPr>
      <a:lvl9pPr marL="20892211" indent="-1228954" algn="l" defTabSz="4915814" rtl="0" eaLnBrk="1" latinLnBrk="0" hangingPunct="1">
        <a:spcBef>
          <a:spcPct val="20000"/>
        </a:spcBef>
        <a:buFont typeface="Arial" panose="020B0604020202020204" pitchFamily="34" charset="0"/>
        <a:buChar char="•"/>
        <a:defRPr sz="10800" kern="1200">
          <a:solidFill>
            <a:schemeClr val="tx1"/>
          </a:solidFill>
          <a:latin typeface="+mn-lt"/>
          <a:ea typeface="+mn-ea"/>
          <a:cs typeface="+mn-cs"/>
        </a:defRPr>
      </a:lvl9pPr>
    </p:bodyStyle>
    <p:otherStyle>
      <a:defPPr>
        <a:defRPr lang="de-DE"/>
      </a:defPPr>
      <a:lvl1pPr marL="0" algn="l" defTabSz="4915814" rtl="0" eaLnBrk="1" latinLnBrk="0" hangingPunct="1">
        <a:defRPr sz="9700" kern="1200">
          <a:solidFill>
            <a:schemeClr val="tx1"/>
          </a:solidFill>
          <a:latin typeface="+mn-lt"/>
          <a:ea typeface="+mn-ea"/>
          <a:cs typeface="+mn-cs"/>
        </a:defRPr>
      </a:lvl1pPr>
      <a:lvl2pPr marL="2457907" algn="l" defTabSz="4915814" rtl="0" eaLnBrk="1" latinLnBrk="0" hangingPunct="1">
        <a:defRPr sz="9700" kern="1200">
          <a:solidFill>
            <a:schemeClr val="tx1"/>
          </a:solidFill>
          <a:latin typeface="+mn-lt"/>
          <a:ea typeface="+mn-ea"/>
          <a:cs typeface="+mn-cs"/>
        </a:defRPr>
      </a:lvl2pPr>
      <a:lvl3pPr marL="4915814" algn="l" defTabSz="4915814" rtl="0" eaLnBrk="1" latinLnBrk="0" hangingPunct="1">
        <a:defRPr sz="9700" kern="1200">
          <a:solidFill>
            <a:schemeClr val="tx1"/>
          </a:solidFill>
          <a:latin typeface="+mn-lt"/>
          <a:ea typeface="+mn-ea"/>
          <a:cs typeface="+mn-cs"/>
        </a:defRPr>
      </a:lvl3pPr>
      <a:lvl4pPr marL="7373722" algn="l" defTabSz="4915814" rtl="0" eaLnBrk="1" latinLnBrk="0" hangingPunct="1">
        <a:defRPr sz="9700" kern="1200">
          <a:solidFill>
            <a:schemeClr val="tx1"/>
          </a:solidFill>
          <a:latin typeface="+mn-lt"/>
          <a:ea typeface="+mn-ea"/>
          <a:cs typeface="+mn-cs"/>
        </a:defRPr>
      </a:lvl4pPr>
      <a:lvl5pPr marL="9831629" algn="l" defTabSz="4915814" rtl="0" eaLnBrk="1" latinLnBrk="0" hangingPunct="1">
        <a:defRPr sz="9700" kern="1200">
          <a:solidFill>
            <a:schemeClr val="tx1"/>
          </a:solidFill>
          <a:latin typeface="+mn-lt"/>
          <a:ea typeface="+mn-ea"/>
          <a:cs typeface="+mn-cs"/>
        </a:defRPr>
      </a:lvl5pPr>
      <a:lvl6pPr marL="12289536" algn="l" defTabSz="4915814" rtl="0" eaLnBrk="1" latinLnBrk="0" hangingPunct="1">
        <a:defRPr sz="9700" kern="1200">
          <a:solidFill>
            <a:schemeClr val="tx1"/>
          </a:solidFill>
          <a:latin typeface="+mn-lt"/>
          <a:ea typeface="+mn-ea"/>
          <a:cs typeface="+mn-cs"/>
        </a:defRPr>
      </a:lvl6pPr>
      <a:lvl7pPr marL="14747443" algn="l" defTabSz="4915814" rtl="0" eaLnBrk="1" latinLnBrk="0" hangingPunct="1">
        <a:defRPr sz="9700" kern="1200">
          <a:solidFill>
            <a:schemeClr val="tx1"/>
          </a:solidFill>
          <a:latin typeface="+mn-lt"/>
          <a:ea typeface="+mn-ea"/>
          <a:cs typeface="+mn-cs"/>
        </a:defRPr>
      </a:lvl7pPr>
      <a:lvl8pPr marL="17205350" algn="l" defTabSz="4915814" rtl="0" eaLnBrk="1" latinLnBrk="0" hangingPunct="1">
        <a:defRPr sz="9700" kern="1200">
          <a:solidFill>
            <a:schemeClr val="tx1"/>
          </a:solidFill>
          <a:latin typeface="+mn-lt"/>
          <a:ea typeface="+mn-ea"/>
          <a:cs typeface="+mn-cs"/>
        </a:defRPr>
      </a:lvl8pPr>
      <a:lvl9pPr marL="19663258" algn="l" defTabSz="4915814" rtl="0" eaLnBrk="1" latinLnBrk="0" hangingPunct="1">
        <a:defRPr sz="9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4" name="Text Box 396"/>
          <p:cNvSpPr txBox="1">
            <a:spLocks noChangeArrowheads="1"/>
          </p:cNvSpPr>
          <p:nvPr/>
        </p:nvSpPr>
        <p:spPr bwMode="auto">
          <a:xfrm>
            <a:off x="13950213" y="3012624"/>
            <a:ext cx="184720" cy="430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8" rIns="91435" bIns="45718">
            <a:spAutoFit/>
          </a:bodyPr>
          <a:lstStyle/>
          <a:p>
            <a:pPr algn="ctr"/>
            <a:endParaRPr lang="en-US" altLang="en-US" sz="2200" dirty="0">
              <a:latin typeface="Times New Roman" panose="02020603050405020304" pitchFamily="18" charset="0"/>
            </a:endParaRPr>
          </a:p>
        </p:txBody>
      </p:sp>
      <p:grpSp>
        <p:nvGrpSpPr>
          <p:cNvPr id="9215" name="Group 3071"/>
          <p:cNvGrpSpPr>
            <a:grpSpLocks/>
          </p:cNvGrpSpPr>
          <p:nvPr/>
        </p:nvGrpSpPr>
        <p:grpSpPr bwMode="auto">
          <a:xfrm>
            <a:off x="152400" y="637148"/>
            <a:ext cx="39558519" cy="4527098"/>
            <a:chOff x="1536" y="1200"/>
            <a:chExt cx="29280" cy="3327"/>
          </a:xfrm>
        </p:grpSpPr>
        <p:sp>
          <p:nvSpPr>
            <p:cNvPr id="2626" name="Rectangle 578"/>
            <p:cNvSpPr>
              <a:spLocks noChangeArrowheads="1"/>
            </p:cNvSpPr>
            <p:nvPr/>
          </p:nvSpPr>
          <p:spPr bwMode="auto">
            <a:xfrm>
              <a:off x="1536" y="1200"/>
              <a:ext cx="29280" cy="2208"/>
            </a:xfrm>
            <a:prstGeom prst="rect">
              <a:avLst/>
            </a:prstGeom>
            <a:noFill/>
            <a:ln>
              <a:noFill/>
            </a:ln>
            <a:effectLst/>
            <a:extLst>
              <a:ext uri="{909E8E84-426E-40DD-AFC4-6F175D3DCCD1}">
                <a14:hiddenFill xmlns:a14="http://schemas.microsoft.com/office/drawing/2010/main">
                  <a:gradFill rotWithShape="0">
                    <a:gsLst>
                      <a:gs pos="0">
                        <a:schemeClr val="bg2"/>
                      </a:gs>
                      <a:gs pos="100000">
                        <a:schemeClr val="bg2">
                          <a:gamma/>
                          <a:tint val="0"/>
                          <a:invGamma/>
                        </a:schemeClr>
                      </a:gs>
                    </a:gsLst>
                    <a:lin ang="5400000" scaled="1"/>
                  </a:gradFill>
                </a14:hiddenFill>
              </a:ext>
              <a:ext uri="{91240B29-F687-4F45-9708-019B960494DF}">
                <a14:hiddenLine xmlns:a14="http://schemas.microsoft.com/office/drawing/2010/main" w="9525">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200" dirty="0">
                <a:latin typeface="Times New Roman" panose="02020603050405020304" pitchFamily="18" charset="0"/>
              </a:endParaRPr>
            </a:p>
          </p:txBody>
        </p:sp>
        <p:sp>
          <p:nvSpPr>
            <p:cNvPr id="2451" name="Text Box 403"/>
            <p:cNvSpPr txBox="1">
              <a:spLocks noChangeArrowheads="1"/>
            </p:cNvSpPr>
            <p:nvPr/>
          </p:nvSpPr>
          <p:spPr bwMode="auto">
            <a:xfrm>
              <a:off x="1770" y="1259"/>
              <a:ext cx="28315" cy="3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8800" b="1" cap="all" dirty="0">
                  <a:solidFill>
                    <a:srgbClr val="FF0000"/>
                  </a:solidFill>
                  <a:latin typeface="+mn-lt"/>
                  <a:cs typeface="Times New Roman" panose="02020603050405020304" pitchFamily="18" charset="0"/>
                </a:rPr>
                <a:t>Analysis of Aromatic Aldehydes in E-Vapor Products </a:t>
              </a:r>
            </a:p>
            <a:p>
              <a:pPr algn="ctr"/>
              <a:r>
                <a:rPr lang="en-US" sz="8800" b="1" cap="all" dirty="0">
                  <a:solidFill>
                    <a:srgbClr val="FF0000"/>
                  </a:solidFill>
                  <a:latin typeface="+mn-lt"/>
                  <a:cs typeface="Times New Roman" panose="02020603050405020304" pitchFamily="18" charset="0"/>
                </a:rPr>
                <a:t>by GC-MS/MS</a:t>
              </a:r>
            </a:p>
            <a:p>
              <a:pPr algn="ctr"/>
              <a:r>
                <a:rPr lang="en-US" altLang="ja-JP" sz="5900" dirty="0">
                  <a:solidFill>
                    <a:srgbClr val="FF0000"/>
                  </a:solidFill>
                  <a:latin typeface="+mn-lt"/>
                  <a:ea typeface="ＭＳ Ｐゴシック" panose="020B0600070205080204" pitchFamily="34" charset="-128"/>
                </a:rPr>
                <a:t>  </a:t>
              </a:r>
              <a:r>
                <a:rPr lang="en-US" sz="4800" b="1" dirty="0">
                  <a:solidFill>
                    <a:srgbClr val="FF0000"/>
                  </a:solidFill>
                  <a:latin typeface="+mn-lt"/>
                  <a:cs typeface="Times New Roman" panose="02020603050405020304" pitchFamily="18" charset="0"/>
                </a:rPr>
                <a:t>Leona Sirkisoon, Lewhy Via, Jeff Zhu, Rana Tayyarah</a:t>
              </a:r>
            </a:p>
            <a:p>
              <a:pPr algn="ctr"/>
              <a:r>
                <a:rPr lang="en-US" sz="4800" b="1" dirty="0">
                  <a:solidFill>
                    <a:srgbClr val="FF0000"/>
                  </a:solidFill>
                  <a:latin typeface="+mn-lt"/>
                  <a:cs typeface="Times New Roman" panose="02020603050405020304" pitchFamily="18" charset="0"/>
                </a:rPr>
                <a:t>ITG Brands LLC, Greensboro, NC, USA</a:t>
              </a:r>
              <a:endParaRPr lang="en-US" altLang="en-US" sz="4800" b="1" dirty="0">
                <a:solidFill>
                  <a:srgbClr val="FF0000"/>
                </a:solidFill>
                <a:latin typeface="+mn-lt"/>
              </a:endParaRPr>
            </a:p>
          </p:txBody>
        </p:sp>
      </p:grpSp>
      <p:grpSp>
        <p:nvGrpSpPr>
          <p:cNvPr id="76" name="Group 4101"/>
          <p:cNvGrpSpPr>
            <a:grpSpLocks/>
          </p:cNvGrpSpPr>
          <p:nvPr/>
        </p:nvGrpSpPr>
        <p:grpSpPr bwMode="auto">
          <a:xfrm>
            <a:off x="29489804" y="5457574"/>
            <a:ext cx="13255380" cy="10747916"/>
            <a:chOff x="935" y="11151"/>
            <a:chExt cx="5646" cy="9216"/>
          </a:xfrm>
        </p:grpSpPr>
        <p:sp>
          <p:nvSpPr>
            <p:cNvPr id="77" name="Rectangle 576"/>
            <p:cNvSpPr>
              <a:spLocks noChangeArrowheads="1"/>
            </p:cNvSpPr>
            <p:nvPr/>
          </p:nvSpPr>
          <p:spPr bwMode="auto">
            <a:xfrm>
              <a:off x="935" y="11275"/>
              <a:ext cx="5604" cy="9092"/>
            </a:xfrm>
            <a:prstGeom prst="rect">
              <a:avLst/>
            </a:prstGeom>
            <a:gradFill rotWithShape="0">
              <a:gsLst>
                <a:gs pos="0">
                  <a:schemeClr val="bg2">
                    <a:gamma/>
                    <a:tint val="0"/>
                    <a:invGamma/>
                  </a:schemeClr>
                </a:gs>
                <a:gs pos="100000">
                  <a:schemeClr val="bg2"/>
                </a:gs>
              </a:gsLst>
              <a:lin ang="2700000" scaled="1"/>
            </a:gradFill>
            <a:ln w="38100">
              <a:solidFill>
                <a:srgbClr val="9900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272793"/>
                </a:solidFill>
              </a:endParaRPr>
            </a:p>
          </p:txBody>
        </p:sp>
        <p:sp>
          <p:nvSpPr>
            <p:cNvPr id="78" name="Text Box 406"/>
            <p:cNvSpPr txBox="1">
              <a:spLocks noChangeArrowheads="1"/>
            </p:cNvSpPr>
            <p:nvPr/>
          </p:nvSpPr>
          <p:spPr bwMode="auto">
            <a:xfrm>
              <a:off x="1072" y="11151"/>
              <a:ext cx="5509" cy="3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indent="461963">
                <a:defRPr sz="2400">
                  <a:solidFill>
                    <a:schemeClr val="tx1"/>
                  </a:solidFill>
                  <a:latin typeface="Times New Roman" panose="02020603050405020304" pitchFamily="18" charset="0"/>
                </a:defRPr>
              </a:lvl1pPr>
              <a:lvl2pPr marL="633413">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sz="2200" dirty="0">
                <a:solidFill>
                  <a:srgbClr val="272793"/>
                </a:solidFill>
              </a:endParaRPr>
            </a:p>
          </p:txBody>
        </p:sp>
      </p:grpSp>
      <p:grpSp>
        <p:nvGrpSpPr>
          <p:cNvPr id="80" name="Group 4101"/>
          <p:cNvGrpSpPr>
            <a:grpSpLocks/>
          </p:cNvGrpSpPr>
          <p:nvPr/>
        </p:nvGrpSpPr>
        <p:grpSpPr bwMode="auto">
          <a:xfrm>
            <a:off x="29446268" y="17114641"/>
            <a:ext cx="13182600" cy="14736329"/>
            <a:chOff x="935" y="11238"/>
            <a:chExt cx="5615" cy="9129"/>
          </a:xfrm>
        </p:grpSpPr>
        <p:sp>
          <p:nvSpPr>
            <p:cNvPr id="81" name="Rectangle 576"/>
            <p:cNvSpPr>
              <a:spLocks noChangeArrowheads="1"/>
            </p:cNvSpPr>
            <p:nvPr/>
          </p:nvSpPr>
          <p:spPr bwMode="auto">
            <a:xfrm>
              <a:off x="935" y="11275"/>
              <a:ext cx="5604" cy="9092"/>
            </a:xfrm>
            <a:prstGeom prst="rect">
              <a:avLst/>
            </a:prstGeom>
            <a:gradFill rotWithShape="0">
              <a:gsLst>
                <a:gs pos="0">
                  <a:schemeClr val="bg2">
                    <a:gamma/>
                    <a:tint val="0"/>
                    <a:invGamma/>
                  </a:schemeClr>
                </a:gs>
                <a:gs pos="100000">
                  <a:schemeClr val="bg2"/>
                </a:gs>
              </a:gsLst>
              <a:lin ang="2700000" scaled="1"/>
            </a:gradFill>
            <a:ln w="38100">
              <a:solidFill>
                <a:srgbClr val="9900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82" name="Text Box 406"/>
            <p:cNvSpPr txBox="1">
              <a:spLocks noChangeArrowheads="1"/>
            </p:cNvSpPr>
            <p:nvPr/>
          </p:nvSpPr>
          <p:spPr bwMode="auto">
            <a:xfrm>
              <a:off x="1041" y="11238"/>
              <a:ext cx="5509" cy="21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indent="461963">
                <a:defRPr sz="2400">
                  <a:solidFill>
                    <a:schemeClr val="tx1"/>
                  </a:solidFill>
                  <a:latin typeface="Times New Roman" panose="02020603050405020304" pitchFamily="18" charset="0"/>
                </a:defRPr>
              </a:lvl1pPr>
              <a:lvl2pPr marL="633413">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sz="2200" dirty="0"/>
            </a:p>
          </p:txBody>
        </p:sp>
      </p:grpSp>
      <p:grpSp>
        <p:nvGrpSpPr>
          <p:cNvPr id="42" name="Group 4101"/>
          <p:cNvGrpSpPr>
            <a:grpSpLocks/>
          </p:cNvGrpSpPr>
          <p:nvPr/>
        </p:nvGrpSpPr>
        <p:grpSpPr bwMode="auto">
          <a:xfrm>
            <a:off x="1344282" y="5573918"/>
            <a:ext cx="13182600" cy="10659050"/>
            <a:chOff x="935" y="11238"/>
            <a:chExt cx="5615" cy="9129"/>
          </a:xfrm>
        </p:grpSpPr>
        <p:sp>
          <p:nvSpPr>
            <p:cNvPr id="43" name="Rectangle 576"/>
            <p:cNvSpPr>
              <a:spLocks noChangeArrowheads="1"/>
            </p:cNvSpPr>
            <p:nvPr/>
          </p:nvSpPr>
          <p:spPr bwMode="auto">
            <a:xfrm>
              <a:off x="935" y="11275"/>
              <a:ext cx="5604" cy="9092"/>
            </a:xfrm>
            <a:prstGeom prst="rect">
              <a:avLst/>
            </a:prstGeom>
            <a:gradFill rotWithShape="0">
              <a:gsLst>
                <a:gs pos="0">
                  <a:schemeClr val="bg2">
                    <a:gamma/>
                    <a:tint val="0"/>
                    <a:invGamma/>
                  </a:schemeClr>
                </a:gs>
                <a:gs pos="100000">
                  <a:schemeClr val="bg2"/>
                </a:gs>
              </a:gsLst>
              <a:lin ang="2700000" scaled="1"/>
            </a:gradFill>
            <a:ln w="38100">
              <a:solidFill>
                <a:srgbClr val="9900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4" name="Text Box 406"/>
            <p:cNvSpPr txBox="1">
              <a:spLocks noChangeArrowheads="1"/>
            </p:cNvSpPr>
            <p:nvPr/>
          </p:nvSpPr>
          <p:spPr bwMode="auto">
            <a:xfrm>
              <a:off x="1041" y="11238"/>
              <a:ext cx="5509" cy="21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indent="461963">
                <a:defRPr sz="2400">
                  <a:solidFill>
                    <a:schemeClr val="tx1"/>
                  </a:solidFill>
                  <a:latin typeface="Times New Roman" panose="02020603050405020304" pitchFamily="18" charset="0"/>
                </a:defRPr>
              </a:lvl1pPr>
              <a:lvl2pPr marL="633413">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sz="2200" dirty="0"/>
            </a:p>
          </p:txBody>
        </p:sp>
      </p:grpSp>
      <p:grpSp>
        <p:nvGrpSpPr>
          <p:cNvPr id="45" name="Group 4101"/>
          <p:cNvGrpSpPr>
            <a:grpSpLocks/>
          </p:cNvGrpSpPr>
          <p:nvPr/>
        </p:nvGrpSpPr>
        <p:grpSpPr bwMode="auto">
          <a:xfrm>
            <a:off x="1318457" y="17145000"/>
            <a:ext cx="13182600" cy="14705970"/>
            <a:chOff x="935" y="11238"/>
            <a:chExt cx="5615" cy="9129"/>
          </a:xfrm>
        </p:grpSpPr>
        <p:sp>
          <p:nvSpPr>
            <p:cNvPr id="46" name="Rectangle 576"/>
            <p:cNvSpPr>
              <a:spLocks noChangeArrowheads="1"/>
            </p:cNvSpPr>
            <p:nvPr/>
          </p:nvSpPr>
          <p:spPr bwMode="auto">
            <a:xfrm>
              <a:off x="935" y="11275"/>
              <a:ext cx="5604" cy="9092"/>
            </a:xfrm>
            <a:prstGeom prst="rect">
              <a:avLst/>
            </a:prstGeom>
            <a:gradFill rotWithShape="0">
              <a:gsLst>
                <a:gs pos="0">
                  <a:schemeClr val="bg2">
                    <a:gamma/>
                    <a:tint val="0"/>
                    <a:invGamma/>
                  </a:schemeClr>
                </a:gs>
                <a:gs pos="100000">
                  <a:schemeClr val="bg2"/>
                </a:gs>
              </a:gsLst>
              <a:lin ang="2700000" scaled="1"/>
            </a:gradFill>
            <a:ln w="38100">
              <a:solidFill>
                <a:srgbClr val="9900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 name="Text Box 406"/>
            <p:cNvSpPr txBox="1">
              <a:spLocks noChangeArrowheads="1"/>
            </p:cNvSpPr>
            <p:nvPr/>
          </p:nvSpPr>
          <p:spPr bwMode="auto">
            <a:xfrm>
              <a:off x="1041" y="11238"/>
              <a:ext cx="5509" cy="21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indent="461963">
                <a:defRPr sz="2400">
                  <a:solidFill>
                    <a:schemeClr val="tx1"/>
                  </a:solidFill>
                  <a:latin typeface="Times New Roman" panose="02020603050405020304" pitchFamily="18" charset="0"/>
                </a:defRPr>
              </a:lvl1pPr>
              <a:lvl2pPr marL="633413">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sz="2200" dirty="0"/>
            </a:p>
          </p:txBody>
        </p:sp>
      </p:grpSp>
      <p:grpSp>
        <p:nvGrpSpPr>
          <p:cNvPr id="48" name="Group 4101"/>
          <p:cNvGrpSpPr>
            <a:grpSpLocks/>
          </p:cNvGrpSpPr>
          <p:nvPr/>
        </p:nvGrpSpPr>
        <p:grpSpPr bwMode="auto">
          <a:xfrm>
            <a:off x="15444779" y="5573918"/>
            <a:ext cx="13182600" cy="10660529"/>
            <a:chOff x="935" y="11238"/>
            <a:chExt cx="5615" cy="9129"/>
          </a:xfrm>
        </p:grpSpPr>
        <p:sp>
          <p:nvSpPr>
            <p:cNvPr id="49" name="Rectangle 576"/>
            <p:cNvSpPr>
              <a:spLocks noChangeArrowheads="1"/>
            </p:cNvSpPr>
            <p:nvPr/>
          </p:nvSpPr>
          <p:spPr bwMode="auto">
            <a:xfrm>
              <a:off x="935" y="11275"/>
              <a:ext cx="5604" cy="9092"/>
            </a:xfrm>
            <a:prstGeom prst="rect">
              <a:avLst/>
            </a:prstGeom>
            <a:gradFill rotWithShape="0">
              <a:gsLst>
                <a:gs pos="0">
                  <a:schemeClr val="bg2">
                    <a:gamma/>
                    <a:tint val="0"/>
                    <a:invGamma/>
                  </a:schemeClr>
                </a:gs>
                <a:gs pos="100000">
                  <a:schemeClr val="bg2"/>
                </a:gs>
              </a:gsLst>
              <a:lin ang="2700000" scaled="1"/>
            </a:gradFill>
            <a:ln w="38100">
              <a:solidFill>
                <a:srgbClr val="9900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50" name="Text Box 406"/>
            <p:cNvSpPr txBox="1">
              <a:spLocks noChangeArrowheads="1"/>
            </p:cNvSpPr>
            <p:nvPr/>
          </p:nvSpPr>
          <p:spPr bwMode="auto">
            <a:xfrm>
              <a:off x="1041" y="11238"/>
              <a:ext cx="5509" cy="21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indent="461963">
                <a:defRPr sz="2400">
                  <a:solidFill>
                    <a:schemeClr val="tx1"/>
                  </a:solidFill>
                  <a:latin typeface="Times New Roman" panose="02020603050405020304" pitchFamily="18" charset="0"/>
                </a:defRPr>
              </a:lvl1pPr>
              <a:lvl2pPr marL="633413">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sz="2200" dirty="0"/>
            </a:p>
          </p:txBody>
        </p:sp>
      </p:grpSp>
      <p:grpSp>
        <p:nvGrpSpPr>
          <p:cNvPr id="51" name="Group 4101"/>
          <p:cNvGrpSpPr>
            <a:grpSpLocks/>
          </p:cNvGrpSpPr>
          <p:nvPr/>
        </p:nvGrpSpPr>
        <p:grpSpPr bwMode="auto">
          <a:xfrm>
            <a:off x="15512171" y="17115632"/>
            <a:ext cx="13182600" cy="14705970"/>
            <a:chOff x="935" y="11238"/>
            <a:chExt cx="5615" cy="9129"/>
          </a:xfrm>
        </p:grpSpPr>
        <p:sp>
          <p:nvSpPr>
            <p:cNvPr id="52" name="Rectangle 576"/>
            <p:cNvSpPr>
              <a:spLocks noChangeArrowheads="1"/>
            </p:cNvSpPr>
            <p:nvPr/>
          </p:nvSpPr>
          <p:spPr bwMode="auto">
            <a:xfrm>
              <a:off x="935" y="11275"/>
              <a:ext cx="5604" cy="9092"/>
            </a:xfrm>
            <a:prstGeom prst="rect">
              <a:avLst/>
            </a:prstGeom>
            <a:gradFill rotWithShape="0">
              <a:gsLst>
                <a:gs pos="0">
                  <a:schemeClr val="bg2">
                    <a:gamma/>
                    <a:tint val="0"/>
                    <a:invGamma/>
                  </a:schemeClr>
                </a:gs>
                <a:gs pos="100000">
                  <a:schemeClr val="bg2"/>
                </a:gs>
              </a:gsLst>
              <a:lin ang="2700000" scaled="1"/>
            </a:gradFill>
            <a:ln w="38100">
              <a:solidFill>
                <a:srgbClr val="9900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53" name="Text Box 406"/>
            <p:cNvSpPr txBox="1">
              <a:spLocks noChangeArrowheads="1"/>
            </p:cNvSpPr>
            <p:nvPr/>
          </p:nvSpPr>
          <p:spPr bwMode="auto">
            <a:xfrm>
              <a:off x="1041" y="11238"/>
              <a:ext cx="5509" cy="21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indent="461963">
                <a:defRPr sz="2400">
                  <a:solidFill>
                    <a:schemeClr val="tx1"/>
                  </a:solidFill>
                  <a:latin typeface="Times New Roman" panose="02020603050405020304" pitchFamily="18" charset="0"/>
                </a:defRPr>
              </a:lvl1pPr>
              <a:lvl2pPr marL="633413">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sz="2200" dirty="0"/>
            </a:p>
          </p:txBody>
        </p:sp>
      </p:grpSp>
      <p:sp>
        <p:nvSpPr>
          <p:cNvPr id="54" name="TextBox 53"/>
          <p:cNvSpPr txBox="1"/>
          <p:nvPr/>
        </p:nvSpPr>
        <p:spPr>
          <a:xfrm>
            <a:off x="1593143" y="5661929"/>
            <a:ext cx="12702680" cy="1011905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1200"/>
              </a:spcAft>
              <a:buClrTx/>
              <a:buSzTx/>
              <a:buFontTx/>
              <a:buNone/>
              <a:tabLst/>
              <a:defRPr/>
            </a:pPr>
            <a:r>
              <a:rPr kumimoji="0" lang="en-US" sz="6600" b="1" i="0" u="none" strike="noStrike" kern="0" cap="none" spc="0" normalizeH="0" baseline="0" noProof="0" dirty="0">
                <a:ln>
                  <a:noFill/>
                </a:ln>
                <a:solidFill>
                  <a:srgbClr val="FF0000"/>
                </a:solidFill>
                <a:effectLst/>
                <a:uLnTx/>
                <a:uFillTx/>
              </a:rPr>
              <a:t>Abstract</a:t>
            </a:r>
          </a:p>
          <a:p>
            <a:pPr marL="0" marR="0" lvl="0" indent="0" algn="just" defTabSz="914400" eaLnBrk="1" fontAlgn="auto" latinLnBrk="0" hangingPunct="1">
              <a:lnSpc>
                <a:spcPts val="3300"/>
              </a:lnSpc>
              <a:spcBef>
                <a:spcPts val="0"/>
              </a:spcBef>
              <a:spcAft>
                <a:spcPts val="0"/>
              </a:spcAft>
              <a:buClrTx/>
              <a:buSzTx/>
              <a:buFontTx/>
              <a:buNone/>
              <a:tabLst/>
              <a:defRPr/>
            </a:pPr>
            <a:r>
              <a:rPr lang="en-US" sz="2600" kern="0" dirty="0">
                <a:solidFill>
                  <a:sysClr val="windowText" lastClr="000000"/>
                </a:solidFill>
              </a:rPr>
              <a:t>Aromatic aldehydes (furfural, benzaldehyde, cinnamaldehyde, ethyl vanillin, and vanillin) are of interest for e-vapor products testing based on recent guidance from FDA-CTP. There are limited reports of direct application methods that include each of these analytes of interest in one method. Here we present a simple GC-MS/MS method for the analysis of these aromatic aldehydes in e vapor product aerosols and e-liquids with relatively low analyte LOQs. The method was developed using acetone as the solvent and 2,6-Di-tert-butyl-4-methylphenol (BHT) as an additive to prolong the stability of ethyl vanillin and vanillin. Split injection mode (50:1) is utilized and the thermostability of these compounds allowed for a high inlet temperature (325°C), which is necessary for rapid vaporization of the analytes and removal of propylene glycol and glycerol from the inlet. Additionally, optimization of the source temperature revealed that 350°C is most suitable for the five analytes of interest. The calibration range for furfural, benzaldehyde, and cinnamaldehyde is 8 to 8000 ng/mL, and 100 to 100000 ng/mL for ethyl vanillin and vanillin. Two internal standard compounds are used; Furfural-d4 for furfural, benzaldehyde and cinnamaldehyde, and vanillin-d3 for ethyl vanillin and vanillin. The LOQ of the method is defined as the lowest spiked analyte concentration during the validation which was 8.08 ng/mL, 0.003232 µg/puff for 50 puffs of aerosols, or 0.4489 µg/g of e-liquid for furfural, benzaldehyde, and cinnamaldehyde, and 101 ng/mL, 0.0404 g/puff for 50 puffs of aerosols, or 5.6111 µg/g of e-liquid for ethyl vanillin and vanillin. This new method was validated with good recoveries for e-vapor product aerosols (97 – 127%) and e-liquids (89 – 128%).</a:t>
            </a:r>
            <a:endParaRPr kumimoji="0" lang="en-US" sz="2600" b="0" i="0" u="none" strike="noStrike" kern="0" cap="none" spc="0" normalizeH="0" baseline="0" noProof="0" dirty="0">
              <a:ln>
                <a:noFill/>
              </a:ln>
              <a:solidFill>
                <a:sysClr val="windowText" lastClr="000000"/>
              </a:solidFill>
              <a:effectLst/>
              <a:uLnTx/>
              <a:uFillTx/>
            </a:endParaRPr>
          </a:p>
        </p:txBody>
      </p:sp>
      <p:sp>
        <p:nvSpPr>
          <p:cNvPr id="56" name="TextBox 55"/>
          <p:cNvSpPr txBox="1"/>
          <p:nvPr/>
        </p:nvSpPr>
        <p:spPr>
          <a:xfrm>
            <a:off x="1601163" y="17221200"/>
            <a:ext cx="12479867" cy="1453896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1200"/>
              </a:spcAft>
              <a:buClrTx/>
              <a:buSzTx/>
              <a:buFontTx/>
              <a:buNone/>
              <a:tabLst/>
              <a:defRPr/>
            </a:pPr>
            <a:r>
              <a:rPr kumimoji="0" lang="en-US" sz="6600" b="1" i="0" u="none" strike="noStrike" kern="0" cap="none" spc="0" normalizeH="0" baseline="0" noProof="0" dirty="0">
                <a:ln>
                  <a:noFill/>
                </a:ln>
                <a:solidFill>
                  <a:srgbClr val="FF0000"/>
                </a:solidFill>
                <a:effectLst/>
                <a:uLnTx/>
                <a:uFillTx/>
              </a:rPr>
              <a:t>Method</a:t>
            </a:r>
          </a:p>
          <a:p>
            <a:pPr marL="0" marR="0" lvl="0" indent="0" algn="just" defTabSz="914400" eaLnBrk="1" fontAlgn="auto" latinLnBrk="0" hangingPunct="1">
              <a:lnSpc>
                <a:spcPts val="4400"/>
              </a:lnSpc>
              <a:spcBef>
                <a:spcPts val="0"/>
              </a:spcBef>
              <a:spcAft>
                <a:spcPts val="2600"/>
              </a:spcAft>
              <a:buClrTx/>
              <a:buSzTx/>
              <a:buFontTx/>
              <a:buNone/>
              <a:tabLst/>
              <a:defRPr/>
            </a:pPr>
            <a:r>
              <a:rPr lang="en-US" sz="2600" dirty="0"/>
              <a:t>Aerosol from test e-vapor products is generated under conditions specified by the collection regime and collected on a glass fiber filter pad (Cambridge Filter Pad, CFP) with an in-line impinger containing acetone (ACON, 19.8 mL) that is immersed in a dry-ice/IPA bath. After aerosol collection, an aliquot of the internal standards solution (ISTD, 0.2 mL) is mixed with the impinger solution and transferred to a 40 mL amber glass vial. The CFP is added to the same glass vial and extracted using a shaker for 30 min (240 rpm). E-liquid (~0.36 g) is extracted with ACON (19.8 mL) in a 40 mL amber glass vial, after the addition of the ISTD solution (0.2 mL), using a shaker for 30 min (240 rpm). An aliquot of the extract is filtered and subsequently analyzed by GC-MS/MS (Agilent 8890/7000D) in positive electron ionization mode.</a:t>
            </a:r>
          </a:p>
          <a:p>
            <a:pPr marL="0" marR="0" lvl="0" indent="0" algn="just" defTabSz="914400" eaLnBrk="1" fontAlgn="auto" latinLnBrk="0" hangingPunct="1">
              <a:lnSpc>
                <a:spcPts val="4400"/>
              </a:lnSpc>
              <a:spcBef>
                <a:spcPts val="0"/>
              </a:spcBef>
              <a:spcAft>
                <a:spcPts val="2600"/>
              </a:spcAft>
              <a:buClrTx/>
              <a:buSzTx/>
              <a:buFontTx/>
              <a:buNone/>
              <a:tabLst/>
              <a:defRPr/>
            </a:pPr>
            <a:r>
              <a:rPr lang="en-US" sz="3600" b="1" kern="0" dirty="0">
                <a:solidFill>
                  <a:sysClr val="windowText" lastClr="000000"/>
                </a:solidFill>
              </a:rPr>
              <a:t>GC Conditions</a:t>
            </a:r>
          </a:p>
          <a:p>
            <a:pPr marL="0" marR="0" lvl="0" indent="0" defTabSz="914400" eaLnBrk="1" fontAlgn="auto" latinLnBrk="0" hangingPunct="1">
              <a:lnSpc>
                <a:spcPts val="4600"/>
              </a:lnSpc>
              <a:spcBef>
                <a:spcPts val="0"/>
              </a:spcBef>
              <a:spcAft>
                <a:spcPts val="0"/>
              </a:spcAft>
              <a:buClrTx/>
              <a:buSzTx/>
              <a:buFontTx/>
              <a:buNone/>
              <a:tabLst/>
              <a:defRPr/>
            </a:pPr>
            <a:r>
              <a:rPr lang="en-US" sz="2700" kern="0" dirty="0">
                <a:solidFill>
                  <a:sysClr val="windowText" lastClr="000000"/>
                </a:solidFill>
              </a:rPr>
              <a:t>GC column:			</a:t>
            </a:r>
            <a:r>
              <a:rPr lang="sv-SE" sz="2700" kern="0" dirty="0">
                <a:solidFill>
                  <a:sysClr val="windowText" lastClr="000000"/>
                </a:solidFill>
              </a:rPr>
              <a:t>HP-</a:t>
            </a:r>
            <a:r>
              <a:rPr lang="sv-SE" sz="2700" kern="0" dirty="0" err="1">
                <a:solidFill>
                  <a:sysClr val="windowText" lastClr="000000"/>
                </a:solidFill>
              </a:rPr>
              <a:t>INNOWax</a:t>
            </a:r>
            <a:r>
              <a:rPr lang="sv-SE" sz="2700" kern="0" dirty="0">
                <a:solidFill>
                  <a:sysClr val="windowText" lastClr="000000"/>
                </a:solidFill>
              </a:rPr>
              <a:t> – 30 m x 250 µm x 0.5 µm </a:t>
            </a:r>
          </a:p>
          <a:p>
            <a:pPr marL="0" marR="0" lvl="0" indent="0" defTabSz="914400" eaLnBrk="1" fontAlgn="auto" latinLnBrk="0" hangingPunct="1">
              <a:lnSpc>
                <a:spcPts val="4600"/>
              </a:lnSpc>
              <a:spcBef>
                <a:spcPts val="0"/>
              </a:spcBef>
              <a:spcAft>
                <a:spcPts val="0"/>
              </a:spcAft>
              <a:buClrTx/>
              <a:buSzTx/>
              <a:buFontTx/>
              <a:buNone/>
              <a:tabLst/>
              <a:defRPr/>
            </a:pPr>
            <a:r>
              <a:rPr lang="en-US" sz="2700" kern="0" dirty="0">
                <a:solidFill>
                  <a:sysClr val="windowText" lastClr="000000"/>
                </a:solidFill>
              </a:rPr>
              <a:t>Carrier gas:			Helium at 1.0 mL/min constant flow</a:t>
            </a:r>
          </a:p>
          <a:p>
            <a:pPr marL="0" marR="0" lvl="0" indent="0" defTabSz="914400" eaLnBrk="1" fontAlgn="auto" latinLnBrk="0" hangingPunct="1">
              <a:lnSpc>
                <a:spcPts val="4600"/>
              </a:lnSpc>
              <a:spcBef>
                <a:spcPts val="0"/>
              </a:spcBef>
              <a:spcAft>
                <a:spcPts val="0"/>
              </a:spcAft>
              <a:buClrTx/>
              <a:buSzTx/>
              <a:buFontTx/>
              <a:buNone/>
              <a:tabLst/>
              <a:defRPr/>
            </a:pPr>
            <a:r>
              <a:rPr lang="en-US" sz="2700" kern="0" dirty="0">
                <a:solidFill>
                  <a:sysClr val="windowText" lastClr="000000"/>
                </a:solidFill>
              </a:rPr>
              <a:t>Septum Purge Flow:	3 mL/min</a:t>
            </a:r>
          </a:p>
          <a:p>
            <a:pPr marL="0" marR="0" lvl="0" indent="0" defTabSz="914400" eaLnBrk="1" fontAlgn="auto" latinLnBrk="0" hangingPunct="1">
              <a:lnSpc>
                <a:spcPts val="4600"/>
              </a:lnSpc>
              <a:spcBef>
                <a:spcPts val="0"/>
              </a:spcBef>
              <a:spcAft>
                <a:spcPts val="0"/>
              </a:spcAft>
              <a:buClrTx/>
              <a:buSzTx/>
              <a:buFontTx/>
              <a:buNone/>
              <a:tabLst/>
              <a:defRPr/>
            </a:pPr>
            <a:r>
              <a:rPr lang="en-US" sz="2700" kern="0" dirty="0">
                <a:solidFill>
                  <a:sysClr val="windowText" lastClr="000000"/>
                </a:solidFill>
              </a:rPr>
              <a:t>Inlet temperature: 	325 °C </a:t>
            </a:r>
          </a:p>
          <a:p>
            <a:pPr marL="0" marR="0" lvl="0" indent="0" defTabSz="914400" eaLnBrk="1" fontAlgn="auto" latinLnBrk="0" hangingPunct="1">
              <a:lnSpc>
                <a:spcPts val="4600"/>
              </a:lnSpc>
              <a:spcBef>
                <a:spcPts val="0"/>
              </a:spcBef>
              <a:spcAft>
                <a:spcPts val="0"/>
              </a:spcAft>
              <a:buClrTx/>
              <a:buSzTx/>
              <a:buFontTx/>
              <a:buNone/>
              <a:tabLst/>
              <a:defRPr/>
            </a:pPr>
            <a:r>
              <a:rPr lang="en-US" sz="2700" kern="0" dirty="0">
                <a:solidFill>
                  <a:sysClr val="windowText" lastClr="000000"/>
                </a:solidFill>
              </a:rPr>
              <a:t>Injection mode: 		Split 50:1</a:t>
            </a:r>
          </a:p>
          <a:p>
            <a:pPr marL="0" marR="0" lvl="0" indent="0" defTabSz="914400" eaLnBrk="1" fontAlgn="auto" latinLnBrk="0" hangingPunct="1">
              <a:lnSpc>
                <a:spcPts val="4600"/>
              </a:lnSpc>
              <a:spcBef>
                <a:spcPts val="0"/>
              </a:spcBef>
              <a:spcAft>
                <a:spcPts val="0"/>
              </a:spcAft>
              <a:buClrTx/>
              <a:buSzTx/>
              <a:buFontTx/>
              <a:buNone/>
              <a:tabLst/>
              <a:defRPr/>
            </a:pPr>
            <a:r>
              <a:rPr lang="en-US" sz="2700" kern="0" dirty="0">
                <a:solidFill>
                  <a:sysClr val="windowText" lastClr="000000"/>
                </a:solidFill>
              </a:rPr>
              <a:t>Gas saver:			20 mL/min after 3 min</a:t>
            </a:r>
          </a:p>
          <a:p>
            <a:pPr marL="0" marR="0" lvl="0" indent="0" defTabSz="914400" eaLnBrk="1" fontAlgn="auto" latinLnBrk="0" hangingPunct="1">
              <a:lnSpc>
                <a:spcPts val="4600"/>
              </a:lnSpc>
              <a:spcBef>
                <a:spcPts val="0"/>
              </a:spcBef>
              <a:spcAft>
                <a:spcPts val="0"/>
              </a:spcAft>
              <a:buClrTx/>
              <a:buSzTx/>
              <a:buFontTx/>
              <a:buNone/>
              <a:tabLst/>
              <a:defRPr/>
            </a:pPr>
            <a:r>
              <a:rPr lang="en-US" sz="2700" kern="0" dirty="0">
                <a:solidFill>
                  <a:sysClr val="windowText" lastClr="000000"/>
                </a:solidFill>
              </a:rPr>
              <a:t>Injection volume: 		1 µL </a:t>
            </a:r>
          </a:p>
          <a:p>
            <a:pPr marL="0" marR="0" lvl="0" indent="0" defTabSz="914400" eaLnBrk="1" fontAlgn="auto" latinLnBrk="0" hangingPunct="1">
              <a:lnSpc>
                <a:spcPts val="4600"/>
              </a:lnSpc>
              <a:spcBef>
                <a:spcPts val="0"/>
              </a:spcBef>
              <a:spcAft>
                <a:spcPts val="0"/>
              </a:spcAft>
              <a:buClrTx/>
              <a:buSzTx/>
              <a:buFontTx/>
              <a:buNone/>
              <a:tabLst/>
              <a:defRPr/>
            </a:pPr>
            <a:r>
              <a:rPr lang="en-US" sz="2700" kern="0" dirty="0">
                <a:solidFill>
                  <a:sysClr val="windowText" lastClr="000000"/>
                </a:solidFill>
              </a:rPr>
              <a:t>Column temperature: 	40°C (hold 0.5 min), 110°C/min to 150°C (hold 4.5 min),</a:t>
            </a:r>
            <a:r>
              <a:rPr lang="en-US" sz="2700" dirty="0"/>
              <a:t> 				20°C/min to 230°C </a:t>
            </a:r>
            <a:r>
              <a:rPr lang="en-US" sz="2700" kern="0" dirty="0">
                <a:solidFill>
                  <a:sysClr val="windowText" lastClr="000000"/>
                </a:solidFill>
              </a:rPr>
              <a:t>(hold1 min),</a:t>
            </a:r>
          </a:p>
          <a:p>
            <a:pPr marL="0" marR="0" lvl="0" indent="0" defTabSz="914400" eaLnBrk="1" fontAlgn="auto" latinLnBrk="0" hangingPunct="1">
              <a:lnSpc>
                <a:spcPts val="4600"/>
              </a:lnSpc>
              <a:spcBef>
                <a:spcPts val="0"/>
              </a:spcBef>
              <a:spcAft>
                <a:spcPts val="0"/>
              </a:spcAft>
              <a:buClrTx/>
              <a:buSzTx/>
              <a:buFontTx/>
              <a:buNone/>
              <a:tabLst/>
              <a:defRPr/>
            </a:pPr>
            <a:r>
              <a:rPr lang="en-US" sz="2700" kern="0" dirty="0">
                <a:solidFill>
                  <a:sysClr val="windowText" lastClr="000000"/>
                </a:solidFill>
              </a:rPr>
              <a:t>				120°C/min to 260°C (hold 6.75 min)</a:t>
            </a:r>
          </a:p>
          <a:p>
            <a:pPr marL="0" marR="0" lvl="0" indent="0" defTabSz="914400" eaLnBrk="1" fontAlgn="auto" latinLnBrk="0" hangingPunct="1">
              <a:lnSpc>
                <a:spcPts val="4600"/>
              </a:lnSpc>
              <a:spcBef>
                <a:spcPts val="0"/>
              </a:spcBef>
              <a:spcAft>
                <a:spcPts val="0"/>
              </a:spcAft>
              <a:buClrTx/>
              <a:buSzTx/>
              <a:buFontTx/>
              <a:buNone/>
              <a:tabLst/>
              <a:defRPr/>
            </a:pPr>
            <a:r>
              <a:rPr lang="en-US" sz="2700" kern="0" dirty="0">
                <a:solidFill>
                  <a:sysClr val="windowText" lastClr="000000"/>
                </a:solidFill>
              </a:rPr>
              <a:t>Total runtime:		18.0 min</a:t>
            </a:r>
          </a:p>
        </p:txBody>
      </p:sp>
      <p:sp>
        <p:nvSpPr>
          <p:cNvPr id="62" name="TextBox 61"/>
          <p:cNvSpPr txBox="1"/>
          <p:nvPr/>
        </p:nvSpPr>
        <p:spPr>
          <a:xfrm>
            <a:off x="15734913" y="27854206"/>
            <a:ext cx="11863716" cy="281615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600"/>
              </a:spcAft>
              <a:buClrTx/>
              <a:buSzTx/>
              <a:buFontTx/>
              <a:buNone/>
              <a:tabLst/>
              <a:defRPr/>
            </a:pPr>
            <a:r>
              <a:rPr lang="en-US" sz="3600" b="1" kern="0" dirty="0">
                <a:solidFill>
                  <a:sysClr val="windowText" lastClr="000000"/>
                </a:solidFill>
              </a:rPr>
              <a:t>S/N at Low Standard levels</a:t>
            </a:r>
          </a:p>
          <a:p>
            <a:pPr fontAlgn="auto">
              <a:spcBef>
                <a:spcPts val="0"/>
              </a:spcBef>
              <a:spcAft>
                <a:spcPts val="0"/>
              </a:spcAft>
              <a:defRPr/>
            </a:pPr>
            <a:endParaRPr lang="en-US" sz="3600" b="1" kern="0" dirty="0">
              <a:solidFill>
                <a:sysClr val="windowText" lastClr="000000"/>
              </a:solidFill>
            </a:endParaRPr>
          </a:p>
          <a:p>
            <a:pPr fontAlgn="auto">
              <a:spcBef>
                <a:spcPts val="0"/>
              </a:spcBef>
              <a:spcAft>
                <a:spcPts val="0"/>
              </a:spcAft>
              <a:defRPr/>
            </a:pPr>
            <a:endParaRPr lang="en-US" sz="3600" b="1" kern="0" dirty="0">
              <a:solidFill>
                <a:sysClr val="windowText" lastClr="000000"/>
              </a:solidFill>
            </a:endParaRPr>
          </a:p>
          <a:p>
            <a:pPr fontAlgn="auto">
              <a:spcBef>
                <a:spcPts val="0"/>
              </a:spcBef>
              <a:spcAft>
                <a:spcPts val="0"/>
              </a:spcAft>
              <a:defRPr/>
            </a:pPr>
            <a:endParaRPr lang="en-US" sz="3600" b="1" kern="0" dirty="0">
              <a:solidFill>
                <a:sysClr val="windowText" lastClr="000000"/>
              </a:solidFill>
            </a:endParaRPr>
          </a:p>
          <a:p>
            <a:pPr fontAlgn="auto">
              <a:spcBef>
                <a:spcPts val="0"/>
              </a:spcBef>
              <a:spcAft>
                <a:spcPts val="0"/>
              </a:spcAft>
              <a:defRPr/>
            </a:pPr>
            <a:r>
              <a:rPr lang="en-US" sz="2800" kern="0" dirty="0">
                <a:solidFill>
                  <a:sysClr val="windowText" lastClr="000000"/>
                </a:solidFill>
              </a:rPr>
              <a:t>*: to quantitate the concentrations around LOQ levels </a:t>
            </a:r>
          </a:p>
        </p:txBody>
      </p:sp>
      <p:sp>
        <p:nvSpPr>
          <p:cNvPr id="121" name="TextBox 120"/>
          <p:cNvSpPr txBox="1"/>
          <p:nvPr/>
        </p:nvSpPr>
        <p:spPr>
          <a:xfrm>
            <a:off x="29704733" y="23880495"/>
            <a:ext cx="12609307" cy="7514558"/>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1200"/>
              </a:spcAft>
              <a:buClrTx/>
              <a:buSzTx/>
              <a:buFontTx/>
              <a:buNone/>
              <a:tabLst/>
              <a:defRPr/>
            </a:pPr>
            <a:r>
              <a:rPr kumimoji="0" lang="en-US" sz="6600" b="1" i="0" u="none" strike="noStrike" kern="0" cap="none" spc="0" normalizeH="0" baseline="0" noProof="0" dirty="0">
                <a:ln>
                  <a:noFill/>
                </a:ln>
                <a:solidFill>
                  <a:srgbClr val="FF0000"/>
                </a:solidFill>
                <a:effectLst/>
                <a:uLnTx/>
                <a:uFillTx/>
              </a:rPr>
              <a:t>Conclusions</a:t>
            </a:r>
          </a:p>
          <a:p>
            <a:pPr marL="0" marR="0" lvl="0" indent="0" algn="just" defTabSz="914400" eaLnBrk="1" fontAlgn="auto" latinLnBrk="0" hangingPunct="1">
              <a:lnSpc>
                <a:spcPts val="4000"/>
              </a:lnSpc>
              <a:spcBef>
                <a:spcPts val="0"/>
              </a:spcBef>
              <a:spcAft>
                <a:spcPts val="0"/>
              </a:spcAft>
              <a:buClrTx/>
              <a:buSzTx/>
              <a:buFontTx/>
              <a:buNone/>
              <a:tabLst/>
              <a:defRPr/>
            </a:pPr>
            <a:r>
              <a:rPr lang="en-US" sz="2800" kern="0" dirty="0"/>
              <a:t>ITG Brands has developed a GC-MS/MS method for the analysis of aromatic aldehydes in e-vapor product aerosols and e-liquids with simple sample preparations and 18.0 minutes instrument run time. It covers five aromatic aldehydes in one method with relatively low analyte LOQs. The new method was validated with good accuracies and is used for routine testing of commercial e-vapor products. </a:t>
            </a:r>
            <a:endParaRPr kumimoji="0" lang="en-US" sz="2800" b="0" i="0" u="none" strike="noStrike" kern="0" cap="none" spc="0" normalizeH="0" noProof="0" dirty="0">
              <a:ln>
                <a:noFill/>
              </a:ln>
              <a:effectLst/>
              <a:uLnTx/>
              <a:uFillTx/>
            </a:endParaRPr>
          </a:p>
          <a:p>
            <a:pPr marL="0" marR="0" lvl="0" indent="0" defTabSz="914400" eaLnBrk="1" fontAlgn="auto" latinLnBrk="0" hangingPunct="1">
              <a:lnSpc>
                <a:spcPts val="4000"/>
              </a:lnSpc>
              <a:spcBef>
                <a:spcPts val="0"/>
              </a:spcBef>
              <a:spcAft>
                <a:spcPts val="0"/>
              </a:spcAft>
              <a:buClrTx/>
              <a:buSzTx/>
              <a:buFontTx/>
              <a:buNone/>
              <a:tabLst/>
              <a:defRPr/>
            </a:pPr>
            <a:endParaRPr lang="en-US" sz="3200" kern="0" dirty="0">
              <a:solidFill>
                <a:sysClr val="windowText" lastClr="000000"/>
              </a:solidFill>
            </a:endParaRPr>
          </a:p>
          <a:p>
            <a:pPr marL="0" marR="0" lvl="0" indent="0" defTabSz="914400" eaLnBrk="1" fontAlgn="auto" latinLnBrk="0" hangingPunct="1">
              <a:lnSpc>
                <a:spcPct val="100000"/>
              </a:lnSpc>
              <a:spcBef>
                <a:spcPts val="0"/>
              </a:spcBef>
              <a:spcAft>
                <a:spcPts val="1200"/>
              </a:spcAft>
              <a:buClrTx/>
              <a:buSzTx/>
              <a:buFontTx/>
              <a:buNone/>
              <a:tabLst/>
              <a:defRPr/>
            </a:pPr>
            <a:r>
              <a:rPr lang="en-US" sz="6600" b="1" kern="0" dirty="0">
                <a:solidFill>
                  <a:srgbClr val="FF0000"/>
                </a:solidFill>
              </a:rPr>
              <a:t>References</a:t>
            </a:r>
          </a:p>
          <a:p>
            <a:pPr marL="514350" marR="0" lvl="0" indent="-514350" algn="just" defTabSz="914400" eaLnBrk="1" fontAlgn="auto" latinLnBrk="0" hangingPunct="1">
              <a:lnSpc>
                <a:spcPts val="4000"/>
              </a:lnSpc>
              <a:spcBef>
                <a:spcPts val="0"/>
              </a:spcBef>
              <a:spcAft>
                <a:spcPts val="0"/>
              </a:spcAft>
              <a:buClrTx/>
              <a:buSzTx/>
              <a:buFontTx/>
              <a:buAutoNum type="arabicParenR"/>
              <a:tabLst/>
              <a:defRPr/>
            </a:pPr>
            <a:r>
              <a:rPr lang="en-US" sz="2800" kern="0" dirty="0">
                <a:solidFill>
                  <a:sysClr val="windowText" lastClr="000000"/>
                </a:solidFill>
              </a:rPr>
              <a:t>Premarket Tobacco Product Applications for Electronic Nicotine Delivery Systems - Guidance for Industry, FDA Center for Tobacco Products, June 2019.</a:t>
            </a:r>
          </a:p>
        </p:txBody>
      </p:sp>
      <p:sp>
        <p:nvSpPr>
          <p:cNvPr id="70" name="TextBox 69"/>
          <p:cNvSpPr txBox="1"/>
          <p:nvPr/>
        </p:nvSpPr>
        <p:spPr>
          <a:xfrm>
            <a:off x="15734913" y="17221200"/>
            <a:ext cx="11863716" cy="851002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1200"/>
              </a:spcAft>
              <a:buClrTx/>
              <a:buSzTx/>
              <a:buFontTx/>
              <a:buNone/>
              <a:tabLst/>
              <a:defRPr/>
            </a:pPr>
            <a:r>
              <a:rPr kumimoji="0" lang="en-US" sz="6600" b="1" i="0" u="none" strike="noStrike" kern="0" cap="none" spc="0" normalizeH="0" baseline="0" noProof="0" dirty="0">
                <a:ln>
                  <a:noFill/>
                </a:ln>
                <a:solidFill>
                  <a:srgbClr val="FF0000"/>
                </a:solidFill>
                <a:effectLst/>
                <a:uLnTx/>
                <a:uFillTx/>
              </a:rPr>
              <a:t>Results</a:t>
            </a:r>
          </a:p>
          <a:p>
            <a:pPr marL="0" marR="0" lvl="0" indent="0" defTabSz="914400" eaLnBrk="1" fontAlgn="auto" latinLnBrk="0" hangingPunct="1">
              <a:lnSpc>
                <a:spcPct val="100000"/>
              </a:lnSpc>
              <a:spcBef>
                <a:spcPts val="0"/>
              </a:spcBef>
              <a:spcAft>
                <a:spcPts val="600"/>
              </a:spcAft>
              <a:buClrTx/>
              <a:buSzTx/>
              <a:buFontTx/>
              <a:buNone/>
              <a:tabLst/>
              <a:defRPr/>
            </a:pPr>
            <a:r>
              <a:rPr kumimoji="0" lang="en-US" sz="3600" b="1" i="0" u="none" strike="noStrike" kern="0" cap="none" spc="0" normalizeH="0" baseline="0" noProof="0" dirty="0">
                <a:ln>
                  <a:noFill/>
                </a:ln>
                <a:solidFill>
                  <a:sysClr val="windowText" lastClr="000000"/>
                </a:solidFill>
                <a:effectLst/>
                <a:uLnTx/>
                <a:uFillTx/>
              </a:rPr>
              <a:t>Calibration Curves</a:t>
            </a:r>
          </a:p>
          <a:p>
            <a:pPr marL="0" marR="0" lvl="0" indent="0" defTabSz="914400" eaLnBrk="1" fontAlgn="auto" latinLnBrk="0" hangingPunct="1">
              <a:lnSpc>
                <a:spcPct val="100000"/>
              </a:lnSpc>
              <a:spcBef>
                <a:spcPts val="0"/>
              </a:spcBef>
              <a:spcAft>
                <a:spcPts val="60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60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60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60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60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600"/>
              </a:spcAft>
              <a:buClrTx/>
              <a:buSzTx/>
              <a:buFontTx/>
              <a:buNone/>
              <a:tabLst/>
              <a:defRPr/>
            </a:pPr>
            <a:endParaRPr lang="en-US" kern="0" dirty="0">
              <a:solidFill>
                <a:sysClr val="windowText" lastClr="000000"/>
              </a:solidFill>
            </a:endParaRPr>
          </a:p>
          <a:p>
            <a:pPr marL="0" marR="0" lvl="0" indent="0" defTabSz="914400" eaLnBrk="1" fontAlgn="auto" latinLnBrk="0" hangingPunct="1">
              <a:lnSpc>
                <a:spcPct val="100000"/>
              </a:lnSpc>
              <a:spcBef>
                <a:spcPts val="0"/>
              </a:spcBef>
              <a:spcAft>
                <a:spcPts val="60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600"/>
              </a:spcAft>
              <a:buClrTx/>
              <a:buSzTx/>
              <a:buFontTx/>
              <a:buNone/>
              <a:tabLst/>
              <a:defRPr/>
            </a:pPr>
            <a:endParaRPr lang="en-US" kern="0" dirty="0">
              <a:solidFill>
                <a:sysClr val="windowText" lastClr="000000"/>
              </a:solidFill>
            </a:endParaRPr>
          </a:p>
          <a:p>
            <a:pPr marL="0" marR="0" lvl="0" indent="0" defTabSz="914400" eaLnBrk="1" fontAlgn="auto" latinLnBrk="0" hangingPunct="1">
              <a:lnSpc>
                <a:spcPct val="100000"/>
              </a:lnSpc>
              <a:spcBef>
                <a:spcPts val="0"/>
              </a:spcBef>
              <a:spcAft>
                <a:spcPts val="60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60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60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600"/>
              </a:spcAft>
              <a:buClrTx/>
              <a:buSzTx/>
              <a:buFontTx/>
              <a:buNone/>
              <a:tabLst/>
              <a:defRPr/>
            </a:pPr>
            <a:endParaRPr kumimoji="0" lang="en-US" sz="3600" b="1"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600"/>
              </a:spcAft>
              <a:buClrTx/>
              <a:buSzTx/>
              <a:buFontTx/>
              <a:buNone/>
              <a:tabLst/>
              <a:defRPr/>
            </a:pPr>
            <a:endParaRPr lang="en-US" sz="3600" b="1" kern="0" dirty="0">
              <a:solidFill>
                <a:sysClr val="windowText" lastClr="000000"/>
              </a:solidFill>
            </a:endParaRPr>
          </a:p>
          <a:p>
            <a:pPr marL="0" marR="0" lvl="0" indent="0" defTabSz="914400" eaLnBrk="1" fontAlgn="auto" latinLnBrk="0" hangingPunct="1">
              <a:lnSpc>
                <a:spcPct val="100000"/>
              </a:lnSpc>
              <a:spcBef>
                <a:spcPts val="0"/>
              </a:spcBef>
              <a:spcAft>
                <a:spcPts val="600"/>
              </a:spcAft>
              <a:buClrTx/>
              <a:buSzTx/>
              <a:buFontTx/>
              <a:buNone/>
              <a:tabLst/>
              <a:defRPr/>
            </a:pPr>
            <a:endParaRPr kumimoji="0" lang="en-US" sz="3600" b="1"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600"/>
              </a:spcAft>
              <a:buClrTx/>
              <a:buSzTx/>
              <a:buFontTx/>
              <a:buNone/>
              <a:tabLst/>
              <a:defRPr/>
            </a:pPr>
            <a:endParaRPr kumimoji="0" lang="en-US" sz="3600" b="1"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60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93" name="TextBox 92"/>
          <p:cNvSpPr txBox="1"/>
          <p:nvPr/>
        </p:nvSpPr>
        <p:spPr>
          <a:xfrm>
            <a:off x="29882142" y="5906869"/>
            <a:ext cx="11863716" cy="646331"/>
          </a:xfrm>
          <a:prstGeom prst="rect">
            <a:avLst/>
          </a:prstGeom>
          <a:noFill/>
        </p:spPr>
        <p:txBody>
          <a:bodyPr wrap="square" rtlCol="0">
            <a:spAutoFit/>
          </a:bodyPr>
          <a:lstStyle/>
          <a:p>
            <a:pPr fontAlgn="auto">
              <a:spcBef>
                <a:spcPts val="0"/>
              </a:spcBef>
              <a:spcAft>
                <a:spcPts val="1800"/>
              </a:spcAft>
              <a:defRPr/>
            </a:pPr>
            <a:r>
              <a:rPr lang="en-US" sz="3600" b="1" kern="0" dirty="0">
                <a:solidFill>
                  <a:sysClr val="windowText" lastClr="000000"/>
                </a:solidFill>
              </a:rPr>
              <a:t>Chromatograms for Standard Level 1</a:t>
            </a:r>
          </a:p>
        </p:txBody>
      </p:sp>
      <p:sp>
        <p:nvSpPr>
          <p:cNvPr id="94" name="TextBox 93"/>
          <p:cNvSpPr txBox="1"/>
          <p:nvPr/>
        </p:nvSpPr>
        <p:spPr>
          <a:xfrm>
            <a:off x="15711429" y="5867400"/>
            <a:ext cx="11887200" cy="8227893"/>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sz="400" b="1" kern="0" dirty="0">
              <a:solidFill>
                <a:sysClr val="windowText" lastClr="000000"/>
              </a:solidFill>
            </a:endParaRPr>
          </a:p>
          <a:p>
            <a:pPr marL="0" marR="0" lvl="0" indent="0" defTabSz="914400" eaLnBrk="1" fontAlgn="auto" latinLnBrk="0" hangingPunct="1">
              <a:lnSpc>
                <a:spcPct val="100000"/>
              </a:lnSpc>
              <a:spcBef>
                <a:spcPts val="0"/>
              </a:spcBef>
              <a:spcAft>
                <a:spcPts val="1200"/>
              </a:spcAft>
              <a:buClrTx/>
              <a:buSzTx/>
              <a:buFontTx/>
              <a:buNone/>
              <a:tabLst/>
              <a:defRPr/>
            </a:pPr>
            <a:r>
              <a:rPr lang="en-US" sz="3600" b="1" kern="0" dirty="0">
                <a:solidFill>
                  <a:sysClr val="windowText" lastClr="000000"/>
                </a:solidFill>
              </a:rPr>
              <a:t>Mass Spectrometry Parameters</a:t>
            </a:r>
          </a:p>
          <a:p>
            <a:pPr marL="0" marR="0" lvl="0" indent="0" defTabSz="914400" eaLnBrk="1" fontAlgn="auto" latinLnBrk="0" hangingPunct="1">
              <a:lnSpc>
                <a:spcPts val="4000"/>
              </a:lnSpc>
              <a:spcBef>
                <a:spcPts val="0"/>
              </a:spcBef>
              <a:spcAft>
                <a:spcPts val="0"/>
              </a:spcAft>
              <a:buClrTx/>
              <a:buSzTx/>
              <a:buFontTx/>
              <a:buNone/>
              <a:tabLst/>
              <a:defRPr/>
            </a:pPr>
            <a:r>
              <a:rPr lang="en-US" sz="2800" kern="0" dirty="0">
                <a:solidFill>
                  <a:sysClr val="windowText" lastClr="000000"/>
                </a:solidFill>
              </a:rPr>
              <a:t>Transfer line temperature: 	260°C </a:t>
            </a:r>
          </a:p>
          <a:p>
            <a:pPr marL="0" marR="0" lvl="0" indent="0" defTabSz="914400" eaLnBrk="1" fontAlgn="auto" latinLnBrk="0" hangingPunct="1">
              <a:lnSpc>
                <a:spcPts val="4000"/>
              </a:lnSpc>
              <a:spcBef>
                <a:spcPts val="0"/>
              </a:spcBef>
              <a:spcAft>
                <a:spcPts val="0"/>
              </a:spcAft>
              <a:buClrTx/>
              <a:buSzTx/>
              <a:buFontTx/>
              <a:buNone/>
              <a:tabLst/>
              <a:defRPr/>
            </a:pPr>
            <a:r>
              <a:rPr lang="en-US" sz="2800" kern="0" dirty="0">
                <a:solidFill>
                  <a:sysClr val="windowText" lastClr="000000"/>
                </a:solidFill>
              </a:rPr>
              <a:t>Source temperature: 		350°C</a:t>
            </a:r>
          </a:p>
          <a:p>
            <a:pPr marL="0" marR="0" lvl="0" indent="0" defTabSz="914400" eaLnBrk="1" fontAlgn="auto" latinLnBrk="0" hangingPunct="1">
              <a:lnSpc>
                <a:spcPts val="4000"/>
              </a:lnSpc>
              <a:spcBef>
                <a:spcPts val="0"/>
              </a:spcBef>
              <a:spcAft>
                <a:spcPts val="0"/>
              </a:spcAft>
              <a:buClrTx/>
              <a:buSzTx/>
              <a:buFontTx/>
              <a:buNone/>
              <a:tabLst/>
              <a:defRPr/>
            </a:pPr>
            <a:r>
              <a:rPr lang="en-US" sz="2800" kern="0" dirty="0">
                <a:solidFill>
                  <a:sysClr val="windowText" lastClr="000000"/>
                </a:solidFill>
              </a:rPr>
              <a:t>Quadrupole 1 temperature: 	150°C</a:t>
            </a:r>
          </a:p>
          <a:p>
            <a:pPr marL="0" marR="0" lvl="0" indent="0" defTabSz="914400" eaLnBrk="1" fontAlgn="auto" latinLnBrk="0" hangingPunct="1">
              <a:lnSpc>
                <a:spcPts val="4000"/>
              </a:lnSpc>
              <a:spcBef>
                <a:spcPts val="0"/>
              </a:spcBef>
              <a:spcAft>
                <a:spcPts val="0"/>
              </a:spcAft>
              <a:buClrTx/>
              <a:buSzTx/>
              <a:buFontTx/>
              <a:buNone/>
              <a:tabLst/>
              <a:defRPr/>
            </a:pPr>
            <a:r>
              <a:rPr lang="en-US" sz="2800" kern="0" dirty="0">
                <a:solidFill>
                  <a:sysClr val="windowText" lastClr="000000"/>
                </a:solidFill>
              </a:rPr>
              <a:t>Quadrupole 2 temperature: 	150°C </a:t>
            </a:r>
          </a:p>
          <a:p>
            <a:pPr marL="0" marR="0" lvl="0" indent="0" defTabSz="914400" eaLnBrk="1" fontAlgn="auto" latinLnBrk="0" hangingPunct="1">
              <a:lnSpc>
                <a:spcPts val="4000"/>
              </a:lnSpc>
              <a:spcBef>
                <a:spcPts val="0"/>
              </a:spcBef>
              <a:spcAft>
                <a:spcPts val="0"/>
              </a:spcAft>
              <a:buClrTx/>
              <a:buSzTx/>
              <a:buFontTx/>
              <a:buNone/>
              <a:tabLst/>
              <a:defRPr/>
            </a:pPr>
            <a:r>
              <a:rPr lang="en-US" sz="2800" kern="0" dirty="0">
                <a:solidFill>
                  <a:sysClr val="windowText" lastClr="000000"/>
                </a:solidFill>
              </a:rPr>
              <a:t>MS Mode:				EI/MRM</a:t>
            </a:r>
          </a:p>
          <a:p>
            <a:pPr marL="0" marR="0" lvl="0" indent="0" defTabSz="914400" eaLnBrk="1" fontAlgn="auto" latinLnBrk="0" hangingPunct="1">
              <a:lnSpc>
                <a:spcPts val="4000"/>
              </a:lnSpc>
              <a:spcBef>
                <a:spcPts val="0"/>
              </a:spcBef>
              <a:spcAft>
                <a:spcPts val="0"/>
              </a:spcAft>
              <a:buClrTx/>
              <a:buSzTx/>
              <a:buFontTx/>
              <a:buNone/>
              <a:tabLst/>
              <a:defRPr/>
            </a:pPr>
            <a:r>
              <a:rPr lang="en-US" sz="2800" kern="0" dirty="0">
                <a:solidFill>
                  <a:sysClr val="windowText" lastClr="000000"/>
                </a:solidFill>
              </a:rPr>
              <a:t>Nitrogen Collision Flow:	1.5 mL/min</a:t>
            </a:r>
          </a:p>
          <a:p>
            <a:pPr marL="0" marR="0" lvl="0" indent="0" defTabSz="914400" eaLnBrk="1" fontAlgn="auto" latinLnBrk="0" hangingPunct="1">
              <a:lnSpc>
                <a:spcPts val="4000"/>
              </a:lnSpc>
              <a:spcBef>
                <a:spcPts val="0"/>
              </a:spcBef>
              <a:spcAft>
                <a:spcPts val="0"/>
              </a:spcAft>
              <a:buClrTx/>
              <a:buSzTx/>
              <a:buFontTx/>
              <a:buNone/>
              <a:tabLst/>
              <a:defRPr/>
            </a:pPr>
            <a:r>
              <a:rPr lang="en-US" sz="2800" kern="0" dirty="0">
                <a:solidFill>
                  <a:sysClr val="windowText" lastClr="000000"/>
                </a:solidFill>
              </a:rPr>
              <a:t>Helium Quench Flow:		2.25 mL/min</a:t>
            </a:r>
          </a:p>
          <a:p>
            <a:pPr fontAlgn="auto">
              <a:lnSpc>
                <a:spcPts val="4000"/>
              </a:lnSpc>
              <a:spcBef>
                <a:spcPts val="0"/>
              </a:spcBef>
              <a:spcAft>
                <a:spcPts val="0"/>
              </a:spcAft>
              <a:defRPr/>
            </a:pPr>
            <a:r>
              <a:rPr lang="en-US" sz="2800" kern="0" dirty="0">
                <a:solidFill>
                  <a:sysClr val="windowText" lastClr="000000"/>
                </a:solidFill>
              </a:rPr>
              <a:t>Detector off:			after 15 minutes</a:t>
            </a:r>
          </a:p>
          <a:p>
            <a:pPr marL="0" marR="0" lvl="0" indent="0" defTabSz="914400" eaLnBrk="1" fontAlgn="auto" latinLnBrk="0" hangingPunct="1">
              <a:lnSpc>
                <a:spcPct val="100000"/>
              </a:lnSpc>
              <a:spcBef>
                <a:spcPts val="0"/>
              </a:spcBef>
              <a:spcAft>
                <a:spcPts val="0"/>
              </a:spcAft>
              <a:buClrTx/>
              <a:buSzTx/>
              <a:buFontTx/>
              <a:buNone/>
              <a:tabLst/>
              <a:defRPr/>
            </a:pPr>
            <a:endParaRPr lang="en-US" kern="0" dirty="0">
              <a:solidFill>
                <a:sysClr val="windowText" lastClr="000000"/>
              </a:solidFill>
            </a:endParaRPr>
          </a:p>
          <a:p>
            <a:pPr marL="0" marR="0" lvl="0" indent="0" defTabSz="914400" eaLnBrk="1" fontAlgn="auto" latinLnBrk="0" hangingPunct="1">
              <a:lnSpc>
                <a:spcPct val="100000"/>
              </a:lnSpc>
              <a:spcBef>
                <a:spcPts val="0"/>
              </a:spcBef>
              <a:spcAft>
                <a:spcPts val="0"/>
              </a:spcAft>
              <a:buClrTx/>
              <a:buSzTx/>
              <a:buFontTx/>
              <a:buNone/>
              <a:tabLst/>
              <a:defRPr/>
            </a:pPr>
            <a:r>
              <a:rPr lang="en-US" sz="3200" b="1" kern="0" dirty="0">
                <a:solidFill>
                  <a:sysClr val="windowText" lastClr="000000"/>
                </a:solidFill>
              </a:rPr>
              <a:t>Quantitation Ions</a:t>
            </a:r>
          </a:p>
          <a:p>
            <a:pPr marL="0" marR="0" lvl="0" indent="0" defTabSz="914400" eaLnBrk="1" fontAlgn="auto" latinLnBrk="0" hangingPunct="1">
              <a:lnSpc>
                <a:spcPct val="100000"/>
              </a:lnSpc>
              <a:spcBef>
                <a:spcPts val="0"/>
              </a:spcBef>
              <a:spcAft>
                <a:spcPts val="0"/>
              </a:spcAft>
              <a:buClrTx/>
              <a:buSzTx/>
              <a:buFontTx/>
              <a:buNone/>
              <a:tabLst/>
              <a:defRPr/>
            </a:pPr>
            <a:endParaRPr lang="en-US" kern="0" dirty="0">
              <a:solidFill>
                <a:sysClr val="windowText" lastClr="000000"/>
              </a:solidFill>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lang="en-US" sz="2400" kern="0" dirty="0">
              <a:solidFill>
                <a:sysClr val="windowText" lastClr="000000"/>
              </a:solidFill>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lang="en-US" sz="2400" kern="0" dirty="0">
              <a:solidFill>
                <a:sysClr val="windowText" lastClr="000000"/>
              </a:solidFill>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ysClr val="windowText" lastClr="000000"/>
              </a:solidFill>
              <a:effectLst/>
              <a:uLnTx/>
              <a:uFillTx/>
            </a:endParaRPr>
          </a:p>
        </p:txBody>
      </p:sp>
      <p:sp>
        <p:nvSpPr>
          <p:cNvPr id="61" name="TextBox 60"/>
          <p:cNvSpPr txBox="1"/>
          <p:nvPr/>
        </p:nvSpPr>
        <p:spPr>
          <a:xfrm>
            <a:off x="29829509" y="17373600"/>
            <a:ext cx="11863716"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3600" b="1" kern="0" dirty="0">
                <a:solidFill>
                  <a:sysClr val="windowText" lastClr="000000"/>
                </a:solidFill>
              </a:rPr>
              <a:t>Recoveries</a:t>
            </a:r>
          </a:p>
        </p:txBody>
      </p:sp>
      <p:graphicFrame>
        <p:nvGraphicFramePr>
          <p:cNvPr id="5" name="Table 4">
            <a:extLst>
              <a:ext uri="{FF2B5EF4-FFF2-40B4-BE49-F238E27FC236}">
                <a16:creationId xmlns:a16="http://schemas.microsoft.com/office/drawing/2014/main" id="{04516153-EEC1-9FDE-73C7-3EFD7C1A9E31}"/>
              </a:ext>
            </a:extLst>
          </p:cNvPr>
          <p:cNvGraphicFramePr>
            <a:graphicFrameLocks noGrp="1"/>
          </p:cNvGraphicFramePr>
          <p:nvPr>
            <p:extLst>
              <p:ext uri="{D42A27DB-BD31-4B8C-83A1-F6EECF244321}">
                <p14:modId xmlns:p14="http://schemas.microsoft.com/office/powerpoint/2010/main" val="2866256231"/>
              </p:ext>
            </p:extLst>
          </p:nvPr>
        </p:nvGraphicFramePr>
        <p:xfrm>
          <a:off x="15688650" y="11783847"/>
          <a:ext cx="12576055" cy="4204226"/>
        </p:xfrm>
        <a:graphic>
          <a:graphicData uri="http://schemas.openxmlformats.org/drawingml/2006/table">
            <a:tbl>
              <a:tblPr firstRow="1" firstCol="1" bandRow="1">
                <a:tableStyleId>{5C22544A-7EE6-4342-B048-85BDC9FD1C3A}</a:tableStyleId>
              </a:tblPr>
              <a:tblGrid>
                <a:gridCol w="2073936">
                  <a:extLst>
                    <a:ext uri="{9D8B030D-6E8A-4147-A177-3AD203B41FA5}">
                      <a16:colId xmlns:a16="http://schemas.microsoft.com/office/drawing/2014/main" val="3109747530"/>
                    </a:ext>
                  </a:extLst>
                </a:gridCol>
                <a:gridCol w="1541146">
                  <a:extLst>
                    <a:ext uri="{9D8B030D-6E8A-4147-A177-3AD203B41FA5}">
                      <a16:colId xmlns:a16="http://schemas.microsoft.com/office/drawing/2014/main" val="4169452489"/>
                    </a:ext>
                  </a:extLst>
                </a:gridCol>
                <a:gridCol w="1494334">
                  <a:extLst>
                    <a:ext uri="{9D8B030D-6E8A-4147-A177-3AD203B41FA5}">
                      <a16:colId xmlns:a16="http://schemas.microsoft.com/office/drawing/2014/main" val="119537555"/>
                    </a:ext>
                  </a:extLst>
                </a:gridCol>
                <a:gridCol w="1494334">
                  <a:extLst>
                    <a:ext uri="{9D8B030D-6E8A-4147-A177-3AD203B41FA5}">
                      <a16:colId xmlns:a16="http://schemas.microsoft.com/office/drawing/2014/main" val="2673095451"/>
                    </a:ext>
                  </a:extLst>
                </a:gridCol>
                <a:gridCol w="1494334">
                  <a:extLst>
                    <a:ext uri="{9D8B030D-6E8A-4147-A177-3AD203B41FA5}">
                      <a16:colId xmlns:a16="http://schemas.microsoft.com/office/drawing/2014/main" val="416796041"/>
                    </a:ext>
                  </a:extLst>
                </a:gridCol>
                <a:gridCol w="1494334">
                  <a:extLst>
                    <a:ext uri="{9D8B030D-6E8A-4147-A177-3AD203B41FA5}">
                      <a16:colId xmlns:a16="http://schemas.microsoft.com/office/drawing/2014/main" val="421083734"/>
                    </a:ext>
                  </a:extLst>
                </a:gridCol>
                <a:gridCol w="1494334">
                  <a:extLst>
                    <a:ext uri="{9D8B030D-6E8A-4147-A177-3AD203B41FA5}">
                      <a16:colId xmlns:a16="http://schemas.microsoft.com/office/drawing/2014/main" val="1368521113"/>
                    </a:ext>
                  </a:extLst>
                </a:gridCol>
                <a:gridCol w="1489303">
                  <a:extLst>
                    <a:ext uri="{9D8B030D-6E8A-4147-A177-3AD203B41FA5}">
                      <a16:colId xmlns:a16="http://schemas.microsoft.com/office/drawing/2014/main" val="1749753327"/>
                    </a:ext>
                  </a:extLst>
                </a:gridCol>
              </a:tblGrid>
              <a:tr h="609600">
                <a:tc>
                  <a:txBody>
                    <a:bodyPr/>
                    <a:lstStyle/>
                    <a:p>
                      <a:pPr marL="0" marR="0" algn="ctr">
                        <a:lnSpc>
                          <a:spcPct val="100000"/>
                        </a:lnSpc>
                        <a:spcBef>
                          <a:spcPts val="0"/>
                        </a:spcBef>
                        <a:spcAft>
                          <a:spcPts val="0"/>
                        </a:spcAft>
                      </a:pPr>
                      <a:r>
                        <a:rPr lang="en-US" sz="2000" b="1" dirty="0">
                          <a:solidFill>
                            <a:schemeClr val="tx1"/>
                          </a:solidFill>
                          <a:effectLst/>
                        </a:rPr>
                        <a:t>Analyte</a:t>
                      </a:r>
                      <a:endParaRPr lang="en-US" sz="20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1" dirty="0">
                          <a:solidFill>
                            <a:schemeClr val="tx1"/>
                          </a:solidFill>
                          <a:effectLst/>
                        </a:rPr>
                        <a:t>Precursor Ion</a:t>
                      </a:r>
                      <a:endParaRPr lang="en-US" sz="20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1" dirty="0">
                          <a:solidFill>
                            <a:schemeClr val="tx1"/>
                          </a:solidFill>
                          <a:effectLst/>
                        </a:rPr>
                        <a:t>Product Ion</a:t>
                      </a:r>
                      <a:endParaRPr lang="en-US" sz="20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1" dirty="0">
                          <a:solidFill>
                            <a:schemeClr val="tx1"/>
                          </a:solidFill>
                          <a:effectLst/>
                        </a:rPr>
                        <a:t>Resolution</a:t>
                      </a:r>
                      <a:endParaRPr lang="en-US" sz="20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1" dirty="0">
                          <a:solidFill>
                            <a:schemeClr val="tx1"/>
                          </a:solidFill>
                          <a:effectLst/>
                        </a:rPr>
                        <a:t>Dwell Time (</a:t>
                      </a:r>
                      <a:r>
                        <a:rPr lang="en-US" sz="2000" b="1" dirty="0" err="1">
                          <a:solidFill>
                            <a:schemeClr val="tx1"/>
                          </a:solidFill>
                          <a:effectLst/>
                        </a:rPr>
                        <a:t>ms</a:t>
                      </a:r>
                      <a:r>
                        <a:rPr lang="en-US" sz="2000" b="1" dirty="0">
                          <a:solidFill>
                            <a:schemeClr val="tx1"/>
                          </a:solidFill>
                          <a:effectLst/>
                        </a:rPr>
                        <a:t>)</a:t>
                      </a:r>
                      <a:endParaRPr lang="en-US" sz="20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1" dirty="0">
                          <a:solidFill>
                            <a:schemeClr val="tx1"/>
                          </a:solidFill>
                          <a:effectLst/>
                        </a:rPr>
                        <a:t>Collision Energy</a:t>
                      </a:r>
                      <a:endParaRPr lang="en-US" sz="20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1" dirty="0">
                          <a:solidFill>
                            <a:schemeClr val="tx1"/>
                          </a:solidFill>
                          <a:effectLst/>
                        </a:rPr>
                        <a:t>Retention Time (min)</a:t>
                      </a:r>
                      <a:endParaRPr lang="en-US" sz="20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1" dirty="0">
                          <a:solidFill>
                            <a:schemeClr val="tx1"/>
                          </a:solidFill>
                          <a:effectLst/>
                        </a:rPr>
                        <a:t>Time Segment</a:t>
                      </a:r>
                      <a:endParaRPr lang="en-US" sz="20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26557506"/>
                  </a:ext>
                </a:extLst>
              </a:tr>
              <a:tr h="513518">
                <a:tc>
                  <a:txBody>
                    <a:bodyPr/>
                    <a:lstStyle/>
                    <a:p>
                      <a:pPr marL="0" marR="0" algn="ctr">
                        <a:lnSpc>
                          <a:spcPct val="100000"/>
                        </a:lnSpc>
                        <a:spcBef>
                          <a:spcPts val="0"/>
                        </a:spcBef>
                        <a:spcAft>
                          <a:spcPts val="0"/>
                        </a:spcAft>
                      </a:pPr>
                      <a:r>
                        <a:rPr lang="en-US" sz="2000" b="0" dirty="0">
                          <a:solidFill>
                            <a:schemeClr val="tx1"/>
                          </a:solidFill>
                          <a:effectLst/>
                        </a:rPr>
                        <a:t>Furfural</a:t>
                      </a:r>
                      <a:endParaRPr lang="en-US"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dirty="0">
                          <a:solidFill>
                            <a:schemeClr val="tx1"/>
                          </a:solidFill>
                          <a:effectLst/>
                        </a:rPr>
                        <a:t>95</a:t>
                      </a:r>
                      <a:endParaRPr lang="en-US"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dirty="0">
                          <a:solidFill>
                            <a:schemeClr val="tx1"/>
                          </a:solidFill>
                          <a:effectLst/>
                        </a:rPr>
                        <a:t>39.1</a:t>
                      </a:r>
                      <a:endParaRPr lang="en-US"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dirty="0">
                          <a:solidFill>
                            <a:schemeClr val="tx1"/>
                          </a:solidFill>
                          <a:effectLst/>
                        </a:rPr>
                        <a:t>Wide</a:t>
                      </a:r>
                      <a:endParaRPr lang="en-US"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dirty="0">
                          <a:solidFill>
                            <a:schemeClr val="tx1"/>
                          </a:solidFill>
                          <a:effectLst/>
                        </a:rPr>
                        <a:t>100</a:t>
                      </a:r>
                      <a:endParaRPr lang="en-US"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dirty="0">
                          <a:solidFill>
                            <a:schemeClr val="tx1"/>
                          </a:solidFill>
                          <a:effectLst/>
                        </a:rPr>
                        <a:t>20</a:t>
                      </a:r>
                      <a:endParaRPr lang="en-US"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dirty="0">
                          <a:solidFill>
                            <a:schemeClr val="tx1"/>
                          </a:solidFill>
                          <a:effectLst/>
                        </a:rPr>
                        <a:t>~4.7</a:t>
                      </a:r>
                      <a:endParaRPr lang="en-US"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dirty="0">
                          <a:solidFill>
                            <a:schemeClr val="tx1"/>
                          </a:solidFill>
                          <a:effectLst/>
                        </a:rPr>
                        <a:t>1</a:t>
                      </a:r>
                      <a:endParaRPr lang="en-US"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84254767"/>
                  </a:ext>
                </a:extLst>
              </a:tr>
              <a:tr h="513518">
                <a:tc>
                  <a:txBody>
                    <a:bodyPr/>
                    <a:lstStyle/>
                    <a:p>
                      <a:pPr marL="0" marR="0" algn="ctr">
                        <a:lnSpc>
                          <a:spcPct val="100000"/>
                        </a:lnSpc>
                        <a:spcBef>
                          <a:spcPts val="0"/>
                        </a:spcBef>
                        <a:spcAft>
                          <a:spcPts val="0"/>
                        </a:spcAft>
                      </a:pPr>
                      <a:r>
                        <a:rPr lang="en-US" sz="2000" b="0" dirty="0">
                          <a:solidFill>
                            <a:schemeClr val="tx1"/>
                          </a:solidFill>
                          <a:effectLst/>
                        </a:rPr>
                        <a:t>Furfural-d4</a:t>
                      </a:r>
                      <a:endParaRPr lang="en-US"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dirty="0">
                          <a:solidFill>
                            <a:schemeClr val="tx1"/>
                          </a:solidFill>
                          <a:effectLst/>
                        </a:rPr>
                        <a:t>98</a:t>
                      </a:r>
                      <a:endParaRPr lang="en-US"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dirty="0">
                          <a:solidFill>
                            <a:schemeClr val="tx1"/>
                          </a:solidFill>
                          <a:effectLst/>
                        </a:rPr>
                        <a:t>42.1</a:t>
                      </a:r>
                      <a:endParaRPr lang="en-US"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dirty="0">
                          <a:solidFill>
                            <a:schemeClr val="tx1"/>
                          </a:solidFill>
                          <a:effectLst/>
                        </a:rPr>
                        <a:t>Wide</a:t>
                      </a:r>
                      <a:endParaRPr lang="en-US"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dirty="0">
                          <a:solidFill>
                            <a:schemeClr val="tx1"/>
                          </a:solidFill>
                          <a:effectLst/>
                        </a:rPr>
                        <a:t>100</a:t>
                      </a:r>
                      <a:endParaRPr lang="en-US"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dirty="0">
                          <a:solidFill>
                            <a:schemeClr val="tx1"/>
                          </a:solidFill>
                          <a:effectLst/>
                        </a:rPr>
                        <a:t>20</a:t>
                      </a:r>
                      <a:endParaRPr lang="en-US"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a:solidFill>
                            <a:schemeClr val="tx1"/>
                          </a:solidFill>
                          <a:effectLst/>
                        </a:rPr>
                        <a:t>~4.7</a:t>
                      </a:r>
                      <a:endParaRPr lang="en-US" sz="2000" b="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a:solidFill>
                            <a:schemeClr val="tx1"/>
                          </a:solidFill>
                          <a:effectLst/>
                        </a:rPr>
                        <a:t>1</a:t>
                      </a:r>
                      <a:endParaRPr lang="en-US" sz="2000" b="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11061805"/>
                  </a:ext>
                </a:extLst>
              </a:tr>
              <a:tr h="513518">
                <a:tc>
                  <a:txBody>
                    <a:bodyPr/>
                    <a:lstStyle/>
                    <a:p>
                      <a:pPr marL="0" marR="0" algn="ctr">
                        <a:lnSpc>
                          <a:spcPct val="100000"/>
                        </a:lnSpc>
                        <a:spcBef>
                          <a:spcPts val="0"/>
                        </a:spcBef>
                        <a:spcAft>
                          <a:spcPts val="0"/>
                        </a:spcAft>
                      </a:pPr>
                      <a:r>
                        <a:rPr lang="en-US" sz="2000" b="0">
                          <a:solidFill>
                            <a:schemeClr val="tx1"/>
                          </a:solidFill>
                          <a:effectLst/>
                        </a:rPr>
                        <a:t>Benzaldehyde</a:t>
                      </a:r>
                      <a:endParaRPr lang="en-US" sz="2000" b="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a:solidFill>
                            <a:schemeClr val="tx1"/>
                          </a:solidFill>
                          <a:effectLst/>
                        </a:rPr>
                        <a:t>105</a:t>
                      </a:r>
                      <a:endParaRPr lang="en-US" sz="2000" b="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dirty="0">
                          <a:solidFill>
                            <a:schemeClr val="tx1"/>
                          </a:solidFill>
                          <a:effectLst/>
                        </a:rPr>
                        <a:t>77</a:t>
                      </a:r>
                      <a:endParaRPr lang="en-US"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dirty="0">
                          <a:solidFill>
                            <a:schemeClr val="tx1"/>
                          </a:solidFill>
                          <a:effectLst/>
                        </a:rPr>
                        <a:t>Unit</a:t>
                      </a:r>
                      <a:endParaRPr lang="en-US"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dirty="0">
                          <a:solidFill>
                            <a:schemeClr val="tx1"/>
                          </a:solidFill>
                          <a:effectLst/>
                        </a:rPr>
                        <a:t>100</a:t>
                      </a:r>
                      <a:endParaRPr lang="en-US"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dirty="0">
                          <a:solidFill>
                            <a:schemeClr val="tx1"/>
                          </a:solidFill>
                          <a:effectLst/>
                        </a:rPr>
                        <a:t>20</a:t>
                      </a:r>
                      <a:endParaRPr lang="en-US"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a:solidFill>
                            <a:schemeClr val="tx1"/>
                          </a:solidFill>
                          <a:effectLst/>
                        </a:rPr>
                        <a:t>~5.6</a:t>
                      </a:r>
                      <a:endParaRPr lang="en-US" sz="2000" b="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a:solidFill>
                            <a:schemeClr val="tx1"/>
                          </a:solidFill>
                          <a:effectLst/>
                        </a:rPr>
                        <a:t>1</a:t>
                      </a:r>
                      <a:endParaRPr lang="en-US" sz="2000" b="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2072615"/>
                  </a:ext>
                </a:extLst>
              </a:tr>
              <a:tr h="513518">
                <a:tc>
                  <a:txBody>
                    <a:bodyPr/>
                    <a:lstStyle/>
                    <a:p>
                      <a:pPr marL="0" marR="0" algn="ctr">
                        <a:lnSpc>
                          <a:spcPct val="100000"/>
                        </a:lnSpc>
                        <a:spcBef>
                          <a:spcPts val="0"/>
                        </a:spcBef>
                        <a:spcAft>
                          <a:spcPts val="0"/>
                        </a:spcAft>
                      </a:pPr>
                      <a:r>
                        <a:rPr lang="en-US" sz="2000" b="0">
                          <a:solidFill>
                            <a:schemeClr val="tx1"/>
                          </a:solidFill>
                          <a:effectLst/>
                        </a:rPr>
                        <a:t>Cinnamaldehyde</a:t>
                      </a:r>
                      <a:endParaRPr lang="en-US" sz="2000" b="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dirty="0">
                          <a:solidFill>
                            <a:schemeClr val="tx1"/>
                          </a:solidFill>
                          <a:effectLst/>
                        </a:rPr>
                        <a:t>131.1</a:t>
                      </a:r>
                      <a:endParaRPr lang="en-US"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dirty="0">
                          <a:solidFill>
                            <a:schemeClr val="tx1"/>
                          </a:solidFill>
                          <a:effectLst/>
                        </a:rPr>
                        <a:t>77</a:t>
                      </a:r>
                      <a:endParaRPr lang="en-US"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dirty="0">
                          <a:solidFill>
                            <a:schemeClr val="tx1"/>
                          </a:solidFill>
                          <a:effectLst/>
                        </a:rPr>
                        <a:t>Wide</a:t>
                      </a:r>
                      <a:endParaRPr lang="en-US"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dirty="0">
                          <a:solidFill>
                            <a:schemeClr val="tx1"/>
                          </a:solidFill>
                          <a:effectLst/>
                        </a:rPr>
                        <a:t>300</a:t>
                      </a:r>
                      <a:endParaRPr lang="en-US"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dirty="0">
                          <a:solidFill>
                            <a:schemeClr val="tx1"/>
                          </a:solidFill>
                          <a:effectLst/>
                        </a:rPr>
                        <a:t>30</a:t>
                      </a:r>
                      <a:endParaRPr lang="en-US"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dirty="0">
                          <a:solidFill>
                            <a:schemeClr val="tx1"/>
                          </a:solidFill>
                          <a:effectLst/>
                        </a:rPr>
                        <a:t>~10.6</a:t>
                      </a:r>
                      <a:endParaRPr lang="en-US"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a:solidFill>
                            <a:schemeClr val="tx1"/>
                          </a:solidFill>
                          <a:effectLst/>
                        </a:rPr>
                        <a:t>2</a:t>
                      </a:r>
                      <a:endParaRPr lang="en-US" sz="2000" b="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72655525"/>
                  </a:ext>
                </a:extLst>
              </a:tr>
              <a:tr h="513518">
                <a:tc>
                  <a:txBody>
                    <a:bodyPr/>
                    <a:lstStyle/>
                    <a:p>
                      <a:pPr marL="0" marR="0" algn="ctr">
                        <a:lnSpc>
                          <a:spcPct val="100000"/>
                        </a:lnSpc>
                        <a:spcBef>
                          <a:spcPts val="0"/>
                        </a:spcBef>
                        <a:spcAft>
                          <a:spcPts val="0"/>
                        </a:spcAft>
                      </a:pPr>
                      <a:r>
                        <a:rPr lang="en-US" sz="2000" b="0">
                          <a:solidFill>
                            <a:schemeClr val="tx1"/>
                          </a:solidFill>
                          <a:effectLst/>
                        </a:rPr>
                        <a:t>Ethyl Vanillin</a:t>
                      </a:r>
                      <a:endParaRPr lang="en-US" sz="2000" b="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a:solidFill>
                            <a:schemeClr val="tx1"/>
                          </a:solidFill>
                          <a:effectLst/>
                        </a:rPr>
                        <a:t>166.1</a:t>
                      </a:r>
                      <a:endParaRPr lang="en-US" sz="2000" b="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a:solidFill>
                            <a:schemeClr val="tx1"/>
                          </a:solidFill>
                          <a:effectLst/>
                        </a:rPr>
                        <a:t>137</a:t>
                      </a:r>
                      <a:endParaRPr lang="en-US" sz="2000" b="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dirty="0">
                          <a:solidFill>
                            <a:schemeClr val="tx1"/>
                          </a:solidFill>
                          <a:effectLst/>
                        </a:rPr>
                        <a:t>Unit</a:t>
                      </a:r>
                      <a:endParaRPr lang="en-US"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dirty="0">
                          <a:solidFill>
                            <a:schemeClr val="tx1"/>
                          </a:solidFill>
                          <a:effectLst/>
                        </a:rPr>
                        <a:t>100</a:t>
                      </a:r>
                      <a:endParaRPr lang="en-US"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dirty="0">
                          <a:solidFill>
                            <a:schemeClr val="tx1"/>
                          </a:solidFill>
                          <a:effectLst/>
                        </a:rPr>
                        <a:t>15</a:t>
                      </a:r>
                      <a:endParaRPr lang="en-US"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dirty="0">
                          <a:solidFill>
                            <a:schemeClr val="tx1"/>
                          </a:solidFill>
                          <a:effectLst/>
                        </a:rPr>
                        <a:t>~13.8</a:t>
                      </a:r>
                      <a:endParaRPr lang="en-US"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a:solidFill>
                            <a:schemeClr val="tx1"/>
                          </a:solidFill>
                          <a:effectLst/>
                        </a:rPr>
                        <a:t>3</a:t>
                      </a:r>
                      <a:endParaRPr lang="en-US" sz="2000" b="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39123422"/>
                  </a:ext>
                </a:extLst>
              </a:tr>
              <a:tr h="513518">
                <a:tc>
                  <a:txBody>
                    <a:bodyPr/>
                    <a:lstStyle/>
                    <a:p>
                      <a:pPr marL="0" marR="0" algn="ctr">
                        <a:lnSpc>
                          <a:spcPct val="100000"/>
                        </a:lnSpc>
                        <a:spcBef>
                          <a:spcPts val="0"/>
                        </a:spcBef>
                        <a:spcAft>
                          <a:spcPts val="0"/>
                        </a:spcAft>
                      </a:pPr>
                      <a:r>
                        <a:rPr lang="en-US" sz="2000" b="0">
                          <a:solidFill>
                            <a:schemeClr val="tx1"/>
                          </a:solidFill>
                          <a:effectLst/>
                        </a:rPr>
                        <a:t>Vanillin</a:t>
                      </a:r>
                      <a:endParaRPr lang="en-US" sz="2000" b="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a:solidFill>
                            <a:schemeClr val="tx1"/>
                          </a:solidFill>
                          <a:effectLst/>
                        </a:rPr>
                        <a:t>152</a:t>
                      </a:r>
                      <a:endParaRPr lang="en-US" sz="2000" b="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dirty="0">
                          <a:solidFill>
                            <a:schemeClr val="tx1"/>
                          </a:solidFill>
                          <a:effectLst/>
                        </a:rPr>
                        <a:t>123</a:t>
                      </a:r>
                      <a:endParaRPr lang="en-US"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a:solidFill>
                            <a:schemeClr val="tx1"/>
                          </a:solidFill>
                          <a:effectLst/>
                        </a:rPr>
                        <a:t>Unit</a:t>
                      </a:r>
                      <a:endParaRPr lang="en-US" sz="2000" b="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dirty="0">
                          <a:solidFill>
                            <a:schemeClr val="tx1"/>
                          </a:solidFill>
                          <a:effectLst/>
                        </a:rPr>
                        <a:t>100</a:t>
                      </a:r>
                      <a:endParaRPr lang="en-US"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dirty="0">
                          <a:solidFill>
                            <a:schemeClr val="tx1"/>
                          </a:solidFill>
                          <a:effectLst/>
                        </a:rPr>
                        <a:t>15</a:t>
                      </a:r>
                      <a:endParaRPr lang="en-US"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dirty="0">
                          <a:solidFill>
                            <a:schemeClr val="tx1"/>
                          </a:solidFill>
                          <a:effectLst/>
                        </a:rPr>
                        <a:t>~13.2</a:t>
                      </a:r>
                      <a:endParaRPr lang="en-US"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dirty="0">
                          <a:solidFill>
                            <a:schemeClr val="tx1"/>
                          </a:solidFill>
                          <a:effectLst/>
                        </a:rPr>
                        <a:t>3</a:t>
                      </a:r>
                      <a:endParaRPr lang="en-US"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55987797"/>
                  </a:ext>
                </a:extLst>
              </a:tr>
              <a:tr h="513518">
                <a:tc>
                  <a:txBody>
                    <a:bodyPr/>
                    <a:lstStyle/>
                    <a:p>
                      <a:pPr marL="0" marR="0" algn="ctr">
                        <a:lnSpc>
                          <a:spcPct val="100000"/>
                        </a:lnSpc>
                        <a:spcBef>
                          <a:spcPts val="0"/>
                        </a:spcBef>
                        <a:spcAft>
                          <a:spcPts val="0"/>
                        </a:spcAft>
                      </a:pPr>
                      <a:r>
                        <a:rPr lang="en-US" sz="2000" b="0" dirty="0">
                          <a:solidFill>
                            <a:schemeClr val="tx1"/>
                          </a:solidFill>
                          <a:effectLst/>
                        </a:rPr>
                        <a:t>Vanillin-d3</a:t>
                      </a:r>
                      <a:endParaRPr lang="en-US"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a:solidFill>
                            <a:schemeClr val="tx1"/>
                          </a:solidFill>
                          <a:effectLst/>
                        </a:rPr>
                        <a:t>155</a:t>
                      </a:r>
                      <a:endParaRPr lang="en-US" sz="2000" b="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dirty="0">
                          <a:solidFill>
                            <a:schemeClr val="tx1"/>
                          </a:solidFill>
                          <a:effectLst/>
                        </a:rPr>
                        <a:t>126.1</a:t>
                      </a:r>
                      <a:endParaRPr lang="en-US"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a:solidFill>
                            <a:schemeClr val="tx1"/>
                          </a:solidFill>
                          <a:effectLst/>
                        </a:rPr>
                        <a:t>Unit</a:t>
                      </a:r>
                      <a:endParaRPr lang="en-US" sz="2000" b="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a:solidFill>
                            <a:schemeClr val="tx1"/>
                          </a:solidFill>
                          <a:effectLst/>
                        </a:rPr>
                        <a:t>100</a:t>
                      </a:r>
                      <a:endParaRPr lang="en-US" sz="2000" b="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a:solidFill>
                            <a:schemeClr val="tx1"/>
                          </a:solidFill>
                          <a:effectLst/>
                        </a:rPr>
                        <a:t>20</a:t>
                      </a:r>
                      <a:endParaRPr lang="en-US" sz="2000" b="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dirty="0">
                          <a:solidFill>
                            <a:schemeClr val="tx1"/>
                          </a:solidFill>
                          <a:effectLst/>
                        </a:rPr>
                        <a:t>~14.1</a:t>
                      </a:r>
                      <a:endParaRPr lang="en-US"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b="0" dirty="0">
                          <a:solidFill>
                            <a:schemeClr val="tx1"/>
                          </a:solidFill>
                          <a:effectLst/>
                        </a:rPr>
                        <a:t>3</a:t>
                      </a:r>
                      <a:endParaRPr lang="en-US"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72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09284509"/>
                  </a:ext>
                </a:extLst>
              </a:tr>
            </a:tbl>
          </a:graphicData>
        </a:graphic>
      </p:graphicFrame>
      <p:pic>
        <p:nvPicPr>
          <p:cNvPr id="8" name="Picture 7">
            <a:extLst>
              <a:ext uri="{FF2B5EF4-FFF2-40B4-BE49-F238E27FC236}">
                <a16:creationId xmlns:a16="http://schemas.microsoft.com/office/drawing/2014/main" id="{36CAFE5A-4293-7401-5ACD-B290010107D4}"/>
              </a:ext>
            </a:extLst>
          </p:cNvPr>
          <p:cNvPicPr>
            <a:picLocks noChangeAspect="1"/>
          </p:cNvPicPr>
          <p:nvPr/>
        </p:nvPicPr>
        <p:blipFill>
          <a:blip r:embed="rId3"/>
          <a:stretch>
            <a:fillRect/>
          </a:stretch>
        </p:blipFill>
        <p:spPr>
          <a:xfrm>
            <a:off x="15689546" y="19972004"/>
            <a:ext cx="3895682" cy="3078747"/>
          </a:xfrm>
          <a:prstGeom prst="rect">
            <a:avLst/>
          </a:prstGeom>
        </p:spPr>
      </p:pic>
      <p:sp>
        <p:nvSpPr>
          <p:cNvPr id="57" name="TextBox 56">
            <a:extLst>
              <a:ext uri="{FF2B5EF4-FFF2-40B4-BE49-F238E27FC236}">
                <a16:creationId xmlns:a16="http://schemas.microsoft.com/office/drawing/2014/main" id="{309E8005-23CD-4316-959F-A4DB311D6AE1}"/>
              </a:ext>
            </a:extLst>
          </p:cNvPr>
          <p:cNvSpPr txBox="1"/>
          <p:nvPr/>
        </p:nvSpPr>
        <p:spPr>
          <a:xfrm>
            <a:off x="16098230" y="20564522"/>
            <a:ext cx="1681871" cy="764761"/>
          </a:xfrm>
          <a:prstGeom prst="rect">
            <a:avLst/>
          </a:prstGeom>
          <a:noFill/>
        </p:spPr>
        <p:txBody>
          <a:bodyPr wrap="none" rtlCol="0">
            <a:spAutoFit/>
          </a:bodyPr>
          <a:lstStyle/>
          <a:p>
            <a:pPr>
              <a:lnSpc>
                <a:spcPct val="114000"/>
              </a:lnSpc>
            </a:pPr>
            <a:r>
              <a:rPr lang="en-US" sz="2000" dirty="0"/>
              <a:t>Furfural</a:t>
            </a:r>
          </a:p>
          <a:p>
            <a:pPr>
              <a:lnSpc>
                <a:spcPct val="114000"/>
              </a:lnSpc>
            </a:pPr>
            <a:r>
              <a:rPr lang="en-US" sz="2000" dirty="0"/>
              <a:t>R</a:t>
            </a:r>
            <a:r>
              <a:rPr lang="en-US" sz="2000" baseline="30000" dirty="0"/>
              <a:t>2</a:t>
            </a:r>
            <a:r>
              <a:rPr lang="en-US" sz="2000" dirty="0"/>
              <a:t> = 0.99997</a:t>
            </a:r>
          </a:p>
        </p:txBody>
      </p:sp>
      <p:pic>
        <p:nvPicPr>
          <p:cNvPr id="10" name="Picture 9">
            <a:extLst>
              <a:ext uri="{FF2B5EF4-FFF2-40B4-BE49-F238E27FC236}">
                <a16:creationId xmlns:a16="http://schemas.microsoft.com/office/drawing/2014/main" id="{2C4144BD-FFF5-F312-F9B1-D340E693D0C6}"/>
              </a:ext>
            </a:extLst>
          </p:cNvPr>
          <p:cNvPicPr>
            <a:picLocks noChangeAspect="1"/>
          </p:cNvPicPr>
          <p:nvPr/>
        </p:nvPicPr>
        <p:blipFill>
          <a:blip r:embed="rId4"/>
          <a:stretch>
            <a:fillRect/>
          </a:stretch>
        </p:blipFill>
        <p:spPr>
          <a:xfrm>
            <a:off x="20013595" y="19987867"/>
            <a:ext cx="3926164" cy="3090940"/>
          </a:xfrm>
          <a:prstGeom prst="rect">
            <a:avLst/>
          </a:prstGeom>
        </p:spPr>
      </p:pic>
      <p:sp>
        <p:nvSpPr>
          <p:cNvPr id="20" name="TextBox 19">
            <a:extLst>
              <a:ext uri="{FF2B5EF4-FFF2-40B4-BE49-F238E27FC236}">
                <a16:creationId xmlns:a16="http://schemas.microsoft.com/office/drawing/2014/main" id="{F83000F7-D1EA-4ABB-906E-744380AF518A}"/>
              </a:ext>
            </a:extLst>
          </p:cNvPr>
          <p:cNvSpPr txBox="1"/>
          <p:nvPr/>
        </p:nvSpPr>
        <p:spPr>
          <a:xfrm>
            <a:off x="20421600" y="20562084"/>
            <a:ext cx="1811714" cy="764761"/>
          </a:xfrm>
          <a:prstGeom prst="rect">
            <a:avLst/>
          </a:prstGeom>
          <a:noFill/>
        </p:spPr>
        <p:txBody>
          <a:bodyPr wrap="none" rtlCol="0">
            <a:spAutoFit/>
          </a:bodyPr>
          <a:lstStyle/>
          <a:p>
            <a:pPr>
              <a:lnSpc>
                <a:spcPct val="114000"/>
              </a:lnSpc>
            </a:pPr>
            <a:r>
              <a:rPr lang="en-US" sz="2000" dirty="0"/>
              <a:t>Benzaldehyde</a:t>
            </a:r>
          </a:p>
          <a:p>
            <a:pPr>
              <a:lnSpc>
                <a:spcPct val="114000"/>
              </a:lnSpc>
            </a:pPr>
            <a:r>
              <a:rPr lang="en-US" sz="2000" dirty="0"/>
              <a:t>R</a:t>
            </a:r>
            <a:r>
              <a:rPr lang="en-US" sz="2000" baseline="30000" dirty="0"/>
              <a:t>2</a:t>
            </a:r>
            <a:r>
              <a:rPr lang="en-US" sz="2000" dirty="0"/>
              <a:t> = 0.99997</a:t>
            </a:r>
          </a:p>
        </p:txBody>
      </p:sp>
      <p:pic>
        <p:nvPicPr>
          <p:cNvPr id="11" name="Picture 10">
            <a:extLst>
              <a:ext uri="{FF2B5EF4-FFF2-40B4-BE49-F238E27FC236}">
                <a16:creationId xmlns:a16="http://schemas.microsoft.com/office/drawing/2014/main" id="{BAEB6CE2-1993-218E-1441-FF665BDBB1C8}"/>
              </a:ext>
            </a:extLst>
          </p:cNvPr>
          <p:cNvPicPr>
            <a:picLocks noChangeAspect="1"/>
          </p:cNvPicPr>
          <p:nvPr/>
        </p:nvPicPr>
        <p:blipFill>
          <a:blip r:embed="rId5"/>
          <a:stretch>
            <a:fillRect/>
          </a:stretch>
        </p:blipFill>
        <p:spPr>
          <a:xfrm>
            <a:off x="24304470" y="19972003"/>
            <a:ext cx="3913971" cy="3078747"/>
          </a:xfrm>
          <a:prstGeom prst="rect">
            <a:avLst/>
          </a:prstGeom>
        </p:spPr>
      </p:pic>
      <p:sp>
        <p:nvSpPr>
          <p:cNvPr id="65" name="TextBox 64">
            <a:extLst>
              <a:ext uri="{FF2B5EF4-FFF2-40B4-BE49-F238E27FC236}">
                <a16:creationId xmlns:a16="http://schemas.microsoft.com/office/drawing/2014/main" id="{56240266-3598-4B42-B960-4B90999A1C5F}"/>
              </a:ext>
            </a:extLst>
          </p:cNvPr>
          <p:cNvSpPr txBox="1"/>
          <p:nvPr/>
        </p:nvSpPr>
        <p:spPr>
          <a:xfrm>
            <a:off x="24748398" y="20562083"/>
            <a:ext cx="2111475" cy="764761"/>
          </a:xfrm>
          <a:prstGeom prst="rect">
            <a:avLst/>
          </a:prstGeom>
          <a:noFill/>
        </p:spPr>
        <p:txBody>
          <a:bodyPr wrap="none" rtlCol="0">
            <a:spAutoFit/>
          </a:bodyPr>
          <a:lstStyle/>
          <a:p>
            <a:pPr>
              <a:lnSpc>
                <a:spcPct val="114000"/>
              </a:lnSpc>
            </a:pPr>
            <a:r>
              <a:rPr lang="en-US" sz="2000" dirty="0"/>
              <a:t>Cinnamaldehyde</a:t>
            </a:r>
          </a:p>
          <a:p>
            <a:pPr>
              <a:lnSpc>
                <a:spcPct val="114000"/>
              </a:lnSpc>
            </a:pPr>
            <a:r>
              <a:rPr lang="en-US" sz="2000" dirty="0"/>
              <a:t>R</a:t>
            </a:r>
            <a:r>
              <a:rPr lang="en-US" sz="2000" baseline="30000" dirty="0"/>
              <a:t>2</a:t>
            </a:r>
            <a:r>
              <a:rPr lang="en-US" sz="2000" dirty="0"/>
              <a:t> = 0.99980</a:t>
            </a:r>
          </a:p>
        </p:txBody>
      </p:sp>
      <p:pic>
        <p:nvPicPr>
          <p:cNvPr id="12" name="Picture 11">
            <a:extLst>
              <a:ext uri="{FF2B5EF4-FFF2-40B4-BE49-F238E27FC236}">
                <a16:creationId xmlns:a16="http://schemas.microsoft.com/office/drawing/2014/main" id="{7C40A0F9-94F9-0257-DE95-D3576BCAC7DC}"/>
              </a:ext>
            </a:extLst>
          </p:cNvPr>
          <p:cNvPicPr>
            <a:picLocks noChangeAspect="1"/>
          </p:cNvPicPr>
          <p:nvPr/>
        </p:nvPicPr>
        <p:blipFill>
          <a:blip r:embed="rId6"/>
          <a:stretch>
            <a:fillRect/>
          </a:stretch>
        </p:blipFill>
        <p:spPr>
          <a:xfrm>
            <a:off x="15712827" y="23742901"/>
            <a:ext cx="3913971" cy="3060457"/>
          </a:xfrm>
          <a:prstGeom prst="rect">
            <a:avLst/>
          </a:prstGeom>
        </p:spPr>
      </p:pic>
      <p:sp>
        <p:nvSpPr>
          <p:cNvPr id="63" name="TextBox 62">
            <a:extLst>
              <a:ext uri="{FF2B5EF4-FFF2-40B4-BE49-F238E27FC236}">
                <a16:creationId xmlns:a16="http://schemas.microsoft.com/office/drawing/2014/main" id="{B007CB59-0936-4F5F-BF26-A168FB9D2214}"/>
              </a:ext>
            </a:extLst>
          </p:cNvPr>
          <p:cNvSpPr txBox="1"/>
          <p:nvPr/>
        </p:nvSpPr>
        <p:spPr>
          <a:xfrm>
            <a:off x="16098230" y="24432348"/>
            <a:ext cx="1681871" cy="764761"/>
          </a:xfrm>
          <a:prstGeom prst="rect">
            <a:avLst/>
          </a:prstGeom>
          <a:noFill/>
        </p:spPr>
        <p:txBody>
          <a:bodyPr wrap="none" rtlCol="0">
            <a:spAutoFit/>
          </a:bodyPr>
          <a:lstStyle/>
          <a:p>
            <a:pPr>
              <a:lnSpc>
                <a:spcPct val="114000"/>
              </a:lnSpc>
            </a:pPr>
            <a:r>
              <a:rPr lang="en-US" sz="2000" dirty="0"/>
              <a:t>Ethyl Vanillin</a:t>
            </a:r>
          </a:p>
          <a:p>
            <a:pPr>
              <a:lnSpc>
                <a:spcPct val="114000"/>
              </a:lnSpc>
            </a:pPr>
            <a:r>
              <a:rPr lang="en-US" sz="2000" dirty="0"/>
              <a:t>R</a:t>
            </a:r>
            <a:r>
              <a:rPr lang="en-US" sz="2000" baseline="30000" dirty="0"/>
              <a:t>2</a:t>
            </a:r>
            <a:r>
              <a:rPr lang="en-US" sz="2000" dirty="0"/>
              <a:t> = 0.99988</a:t>
            </a:r>
          </a:p>
        </p:txBody>
      </p:sp>
      <p:pic>
        <p:nvPicPr>
          <p:cNvPr id="13" name="Picture 12">
            <a:extLst>
              <a:ext uri="{FF2B5EF4-FFF2-40B4-BE49-F238E27FC236}">
                <a16:creationId xmlns:a16="http://schemas.microsoft.com/office/drawing/2014/main" id="{5FDABBB1-2168-C1EF-6108-863275C2F6B8}"/>
              </a:ext>
            </a:extLst>
          </p:cNvPr>
          <p:cNvPicPr>
            <a:picLocks noChangeAspect="1"/>
          </p:cNvPicPr>
          <p:nvPr/>
        </p:nvPicPr>
        <p:blipFill>
          <a:blip r:embed="rId7"/>
          <a:stretch>
            <a:fillRect/>
          </a:stretch>
        </p:blipFill>
        <p:spPr>
          <a:xfrm>
            <a:off x="20061190" y="23747984"/>
            <a:ext cx="3913971" cy="3078747"/>
          </a:xfrm>
          <a:prstGeom prst="rect">
            <a:avLst/>
          </a:prstGeom>
        </p:spPr>
      </p:pic>
      <p:sp>
        <p:nvSpPr>
          <p:cNvPr id="64" name="TextBox 63">
            <a:extLst>
              <a:ext uri="{FF2B5EF4-FFF2-40B4-BE49-F238E27FC236}">
                <a16:creationId xmlns:a16="http://schemas.microsoft.com/office/drawing/2014/main" id="{8D3D65D5-AB61-4461-B84A-FBF30EEC3976}"/>
              </a:ext>
            </a:extLst>
          </p:cNvPr>
          <p:cNvSpPr txBox="1"/>
          <p:nvPr/>
        </p:nvSpPr>
        <p:spPr>
          <a:xfrm>
            <a:off x="20421600" y="24432347"/>
            <a:ext cx="1681871" cy="764761"/>
          </a:xfrm>
          <a:prstGeom prst="rect">
            <a:avLst/>
          </a:prstGeom>
          <a:noFill/>
        </p:spPr>
        <p:txBody>
          <a:bodyPr wrap="none" rtlCol="0">
            <a:spAutoFit/>
          </a:bodyPr>
          <a:lstStyle/>
          <a:p>
            <a:pPr>
              <a:lnSpc>
                <a:spcPct val="114000"/>
              </a:lnSpc>
            </a:pPr>
            <a:r>
              <a:rPr lang="en-US" sz="2000" dirty="0"/>
              <a:t>Vanillin</a:t>
            </a:r>
          </a:p>
          <a:p>
            <a:pPr>
              <a:lnSpc>
                <a:spcPct val="114000"/>
              </a:lnSpc>
            </a:pPr>
            <a:r>
              <a:rPr lang="en-US" sz="2000" dirty="0"/>
              <a:t>R</a:t>
            </a:r>
            <a:r>
              <a:rPr lang="en-US" sz="2000" baseline="30000" dirty="0"/>
              <a:t>2</a:t>
            </a:r>
            <a:r>
              <a:rPr lang="en-US" sz="2000" dirty="0"/>
              <a:t> = 0.99998</a:t>
            </a:r>
          </a:p>
        </p:txBody>
      </p:sp>
      <p:graphicFrame>
        <p:nvGraphicFramePr>
          <p:cNvPr id="22" name="Table 22">
            <a:extLst>
              <a:ext uri="{FF2B5EF4-FFF2-40B4-BE49-F238E27FC236}">
                <a16:creationId xmlns:a16="http://schemas.microsoft.com/office/drawing/2014/main" id="{9B6F075E-52AB-996E-667B-6A95970EBDE5}"/>
              </a:ext>
            </a:extLst>
          </p:cNvPr>
          <p:cNvGraphicFramePr>
            <a:graphicFrameLocks noGrp="1"/>
          </p:cNvGraphicFramePr>
          <p:nvPr>
            <p:extLst>
              <p:ext uri="{D42A27DB-BD31-4B8C-83A1-F6EECF244321}">
                <p14:modId xmlns:p14="http://schemas.microsoft.com/office/powerpoint/2010/main" val="2162889170"/>
              </p:ext>
            </p:extLst>
          </p:nvPr>
        </p:nvGraphicFramePr>
        <p:xfrm>
          <a:off x="15734913" y="28557615"/>
          <a:ext cx="12529792" cy="1645920"/>
        </p:xfrm>
        <a:graphic>
          <a:graphicData uri="http://schemas.openxmlformats.org/drawingml/2006/table">
            <a:tbl>
              <a:tblPr firstRow="1" bandRow="1">
                <a:tableStyleId>{5C22544A-7EE6-4342-B048-85BDC9FD1C3A}</a:tableStyleId>
              </a:tblPr>
              <a:tblGrid>
                <a:gridCol w="1645724">
                  <a:extLst>
                    <a:ext uri="{9D8B030D-6E8A-4147-A177-3AD203B41FA5}">
                      <a16:colId xmlns:a16="http://schemas.microsoft.com/office/drawing/2014/main" val="1688452631"/>
                    </a:ext>
                  </a:extLst>
                </a:gridCol>
                <a:gridCol w="2140650">
                  <a:extLst>
                    <a:ext uri="{9D8B030D-6E8A-4147-A177-3AD203B41FA5}">
                      <a16:colId xmlns:a16="http://schemas.microsoft.com/office/drawing/2014/main" val="2175295027"/>
                    </a:ext>
                  </a:extLst>
                </a:gridCol>
                <a:gridCol w="2140650">
                  <a:extLst>
                    <a:ext uri="{9D8B030D-6E8A-4147-A177-3AD203B41FA5}">
                      <a16:colId xmlns:a16="http://schemas.microsoft.com/office/drawing/2014/main" val="1994291305"/>
                    </a:ext>
                  </a:extLst>
                </a:gridCol>
                <a:gridCol w="2324020">
                  <a:extLst>
                    <a:ext uri="{9D8B030D-6E8A-4147-A177-3AD203B41FA5}">
                      <a16:colId xmlns:a16="http://schemas.microsoft.com/office/drawing/2014/main" val="1560214816"/>
                    </a:ext>
                  </a:extLst>
                </a:gridCol>
                <a:gridCol w="2138098">
                  <a:extLst>
                    <a:ext uri="{9D8B030D-6E8A-4147-A177-3AD203B41FA5}">
                      <a16:colId xmlns:a16="http://schemas.microsoft.com/office/drawing/2014/main" val="3847368625"/>
                    </a:ext>
                  </a:extLst>
                </a:gridCol>
                <a:gridCol w="2140650">
                  <a:extLst>
                    <a:ext uri="{9D8B030D-6E8A-4147-A177-3AD203B41FA5}">
                      <a16:colId xmlns:a16="http://schemas.microsoft.com/office/drawing/2014/main" val="2501106083"/>
                    </a:ext>
                  </a:extLst>
                </a:gridCol>
              </a:tblGrid>
              <a:tr h="548640">
                <a:tc>
                  <a:txBody>
                    <a:bodyPr/>
                    <a:lstStyle/>
                    <a:p>
                      <a:pPr algn="ctr"/>
                      <a:r>
                        <a:rPr lang="en-US" sz="2000" dirty="0">
                          <a:solidFill>
                            <a:schemeClr val="tx1"/>
                          </a:solidFill>
                        </a:rPr>
                        <a:t>Level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rPr>
                        <a:t>Furfural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rPr>
                        <a:t>Benzaldehyde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rPr>
                        <a:t>Cinnamaldehyde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rPr>
                        <a:t>Ethyl Vanillin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rPr>
                        <a:t>Vanillin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8213947"/>
                  </a:ext>
                </a:extLst>
              </a:tr>
              <a:tr h="548640">
                <a:tc>
                  <a:txBody>
                    <a:bodyPr/>
                    <a:lstStyle/>
                    <a:p>
                      <a:pPr algn="ctr"/>
                      <a:r>
                        <a:rPr lang="en-US" sz="2000" b="0" dirty="0">
                          <a:solidFill>
                            <a:schemeClr val="tx1"/>
                          </a:solidFill>
                        </a:rPr>
                        <a:t>Std 0.75*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dirty="0">
                          <a:solidFill>
                            <a:schemeClr val="tx1"/>
                          </a:solidFill>
                        </a:rPr>
                        <a:t>39 (6 ng/mL)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dirty="0">
                          <a:solidFill>
                            <a:schemeClr val="tx1"/>
                          </a:solidFill>
                        </a:rPr>
                        <a:t>17 (6 ng/mL)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dirty="0">
                          <a:solidFill>
                            <a:schemeClr val="tx1"/>
                          </a:solidFill>
                        </a:rPr>
                        <a:t>16 (6 ng/mL)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dirty="0">
                          <a:solidFill>
                            <a:schemeClr val="tx1"/>
                          </a:solidFill>
                        </a:rPr>
                        <a:t>139 (75 ng/mL)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dirty="0">
                          <a:solidFill>
                            <a:schemeClr val="tx1"/>
                          </a:solidFill>
                        </a:rPr>
                        <a:t>30 (75 ng/mL)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56714084"/>
                  </a:ext>
                </a:extLst>
              </a:tr>
              <a:tr h="548640">
                <a:tc>
                  <a:txBody>
                    <a:bodyPr/>
                    <a:lstStyle/>
                    <a:p>
                      <a:pPr algn="ctr"/>
                      <a:r>
                        <a:rPr lang="en-US" sz="2000" b="0" dirty="0">
                          <a:solidFill>
                            <a:schemeClr val="tx1"/>
                          </a:solidFill>
                        </a:rPr>
                        <a:t>Std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dirty="0">
                          <a:solidFill>
                            <a:schemeClr val="tx1"/>
                          </a:solidFill>
                        </a:rPr>
                        <a:t>41 (8 ng/mL)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dirty="0">
                          <a:solidFill>
                            <a:schemeClr val="tx1"/>
                          </a:solidFill>
                        </a:rPr>
                        <a:t>16 (8 ng/mL)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dirty="0">
                          <a:solidFill>
                            <a:schemeClr val="tx1"/>
                          </a:solidFill>
                        </a:rPr>
                        <a:t>18 (8 ng/mL)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dirty="0">
                          <a:solidFill>
                            <a:schemeClr val="tx1"/>
                          </a:solidFill>
                        </a:rPr>
                        <a:t>181 (100 ng/mL)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dirty="0">
                          <a:solidFill>
                            <a:schemeClr val="tx1"/>
                          </a:solidFill>
                        </a:rPr>
                        <a:t>33 (100 ng/mL)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97949600"/>
                  </a:ext>
                </a:extLst>
              </a:tr>
            </a:tbl>
          </a:graphicData>
        </a:graphic>
      </p:graphicFrame>
      <p:grpSp>
        <p:nvGrpSpPr>
          <p:cNvPr id="30" name="Group 29">
            <a:extLst>
              <a:ext uri="{FF2B5EF4-FFF2-40B4-BE49-F238E27FC236}">
                <a16:creationId xmlns:a16="http://schemas.microsoft.com/office/drawing/2014/main" id="{6132EC6B-440C-5DB2-89B5-71D80E67FB81}"/>
              </a:ext>
            </a:extLst>
          </p:cNvPr>
          <p:cNvGrpSpPr/>
          <p:nvPr/>
        </p:nvGrpSpPr>
        <p:grpSpPr>
          <a:xfrm>
            <a:off x="30967680" y="7239000"/>
            <a:ext cx="4389120" cy="4750622"/>
            <a:chOff x="30967680" y="7328798"/>
            <a:chExt cx="4389120" cy="4750622"/>
          </a:xfrm>
        </p:grpSpPr>
        <p:sp>
          <p:nvSpPr>
            <p:cNvPr id="14" name="TextBox 13">
              <a:extLst>
                <a:ext uri="{FF2B5EF4-FFF2-40B4-BE49-F238E27FC236}">
                  <a16:creationId xmlns:a16="http://schemas.microsoft.com/office/drawing/2014/main" id="{A58C95A0-647F-48D4-B86E-F22D7E5F47B3}"/>
                </a:ext>
              </a:extLst>
            </p:cNvPr>
            <p:cNvSpPr txBox="1"/>
            <p:nvPr/>
          </p:nvSpPr>
          <p:spPr>
            <a:xfrm>
              <a:off x="31634417" y="7328798"/>
              <a:ext cx="3055645" cy="478144"/>
            </a:xfrm>
            <a:prstGeom prst="rect">
              <a:avLst/>
            </a:prstGeom>
            <a:noFill/>
            <a:ln>
              <a:noFill/>
            </a:ln>
          </p:spPr>
          <p:txBody>
            <a:bodyPr wrap="none" rtlCol="0">
              <a:spAutoFit/>
            </a:bodyPr>
            <a:lstStyle/>
            <a:p>
              <a:pPr>
                <a:lnSpc>
                  <a:spcPct val="114000"/>
                </a:lnSpc>
              </a:pPr>
              <a:r>
                <a:rPr lang="en-US" sz="2400" b="1" dirty="0"/>
                <a:t>Furfural/Furfural-d4</a:t>
              </a:r>
            </a:p>
          </p:txBody>
        </p:sp>
        <p:pic>
          <p:nvPicPr>
            <p:cNvPr id="27" name="Picture 26">
              <a:extLst>
                <a:ext uri="{FF2B5EF4-FFF2-40B4-BE49-F238E27FC236}">
                  <a16:creationId xmlns:a16="http://schemas.microsoft.com/office/drawing/2014/main" id="{8532F290-70A2-D2AE-0345-7582B011F288}"/>
                </a:ext>
              </a:extLst>
            </p:cNvPr>
            <p:cNvPicPr>
              <a:picLocks noChangeAspect="1"/>
            </p:cNvPicPr>
            <p:nvPr/>
          </p:nvPicPr>
          <p:blipFill>
            <a:blip r:embed="rId8"/>
            <a:stretch>
              <a:fillRect/>
            </a:stretch>
          </p:blipFill>
          <p:spPr>
            <a:xfrm>
              <a:off x="30967680" y="8044608"/>
              <a:ext cx="4389120" cy="4034812"/>
            </a:xfrm>
            <a:prstGeom prst="rect">
              <a:avLst/>
            </a:prstGeom>
            <a:ln>
              <a:solidFill>
                <a:srgbClr val="272793"/>
              </a:solidFill>
            </a:ln>
          </p:spPr>
        </p:pic>
      </p:grpSp>
      <p:grpSp>
        <p:nvGrpSpPr>
          <p:cNvPr id="31" name="Group 30">
            <a:extLst>
              <a:ext uri="{FF2B5EF4-FFF2-40B4-BE49-F238E27FC236}">
                <a16:creationId xmlns:a16="http://schemas.microsoft.com/office/drawing/2014/main" id="{61770432-C4A1-D084-03F4-358F4A792AEB}"/>
              </a:ext>
            </a:extLst>
          </p:cNvPr>
          <p:cNvGrpSpPr/>
          <p:nvPr/>
        </p:nvGrpSpPr>
        <p:grpSpPr>
          <a:xfrm>
            <a:off x="36858127" y="7240965"/>
            <a:ext cx="4389120" cy="4756678"/>
            <a:chOff x="36858127" y="7330763"/>
            <a:chExt cx="4389120" cy="4756678"/>
          </a:xfrm>
        </p:grpSpPr>
        <p:pic>
          <p:nvPicPr>
            <p:cNvPr id="29" name="Picture 28">
              <a:extLst>
                <a:ext uri="{FF2B5EF4-FFF2-40B4-BE49-F238E27FC236}">
                  <a16:creationId xmlns:a16="http://schemas.microsoft.com/office/drawing/2014/main" id="{208A3C46-7D67-12DA-25B6-BC0175D5A2FA}"/>
                </a:ext>
              </a:extLst>
            </p:cNvPr>
            <p:cNvPicPr>
              <a:picLocks noChangeAspect="1"/>
            </p:cNvPicPr>
            <p:nvPr/>
          </p:nvPicPr>
          <p:blipFill>
            <a:blip r:embed="rId9"/>
            <a:stretch>
              <a:fillRect/>
            </a:stretch>
          </p:blipFill>
          <p:spPr>
            <a:xfrm>
              <a:off x="36858127" y="8030391"/>
              <a:ext cx="4389120" cy="4057050"/>
            </a:xfrm>
            <a:prstGeom prst="rect">
              <a:avLst/>
            </a:prstGeom>
            <a:ln>
              <a:solidFill>
                <a:srgbClr val="272793"/>
              </a:solidFill>
            </a:ln>
          </p:spPr>
        </p:pic>
        <p:sp>
          <p:nvSpPr>
            <p:cNvPr id="71" name="TextBox 70">
              <a:extLst>
                <a:ext uri="{FF2B5EF4-FFF2-40B4-BE49-F238E27FC236}">
                  <a16:creationId xmlns:a16="http://schemas.microsoft.com/office/drawing/2014/main" id="{37DF48A8-7FEF-CF92-7EDB-AB0970FEFF19}"/>
                </a:ext>
              </a:extLst>
            </p:cNvPr>
            <p:cNvSpPr txBox="1"/>
            <p:nvPr/>
          </p:nvSpPr>
          <p:spPr>
            <a:xfrm>
              <a:off x="37612388" y="7330763"/>
              <a:ext cx="2880597" cy="478144"/>
            </a:xfrm>
            <a:prstGeom prst="rect">
              <a:avLst/>
            </a:prstGeom>
            <a:noFill/>
            <a:ln>
              <a:noFill/>
            </a:ln>
          </p:spPr>
          <p:txBody>
            <a:bodyPr wrap="none" rtlCol="0">
              <a:spAutoFit/>
            </a:bodyPr>
            <a:lstStyle/>
            <a:p>
              <a:pPr>
                <a:lnSpc>
                  <a:spcPct val="114000"/>
                </a:lnSpc>
              </a:pPr>
              <a:r>
                <a:rPr lang="en-US" sz="2400" b="1" dirty="0"/>
                <a:t>Vanillin/Vanillin-d3</a:t>
              </a:r>
            </a:p>
          </p:txBody>
        </p:sp>
      </p:grpSp>
      <p:grpSp>
        <p:nvGrpSpPr>
          <p:cNvPr id="37" name="Group 36">
            <a:extLst>
              <a:ext uri="{FF2B5EF4-FFF2-40B4-BE49-F238E27FC236}">
                <a16:creationId xmlns:a16="http://schemas.microsoft.com/office/drawing/2014/main" id="{A0859C2B-E79D-7EF0-C080-67DE3BB76951}"/>
              </a:ext>
            </a:extLst>
          </p:cNvPr>
          <p:cNvGrpSpPr/>
          <p:nvPr/>
        </p:nvGrpSpPr>
        <p:grpSpPr>
          <a:xfrm>
            <a:off x="33832800" y="12552144"/>
            <a:ext cx="4212242" cy="3239208"/>
            <a:chOff x="33849280" y="12619564"/>
            <a:chExt cx="4212242" cy="3239208"/>
          </a:xfrm>
        </p:grpSpPr>
        <p:pic>
          <p:nvPicPr>
            <p:cNvPr id="32" name="Picture 31">
              <a:extLst>
                <a:ext uri="{FF2B5EF4-FFF2-40B4-BE49-F238E27FC236}">
                  <a16:creationId xmlns:a16="http://schemas.microsoft.com/office/drawing/2014/main" id="{8452310F-DB8B-D8D8-1D8A-598A7BF9637D}"/>
                </a:ext>
              </a:extLst>
            </p:cNvPr>
            <p:cNvPicPr>
              <a:picLocks noChangeAspect="1"/>
            </p:cNvPicPr>
            <p:nvPr/>
          </p:nvPicPr>
          <p:blipFill rotWithShape="1">
            <a:blip r:embed="rId10"/>
            <a:srcRect r="23838"/>
            <a:stretch/>
          </p:blipFill>
          <p:spPr>
            <a:xfrm>
              <a:off x="33849280" y="13298452"/>
              <a:ext cx="4212242" cy="2560320"/>
            </a:xfrm>
            <a:prstGeom prst="rect">
              <a:avLst/>
            </a:prstGeom>
            <a:ln>
              <a:solidFill>
                <a:srgbClr val="272793"/>
              </a:solidFill>
            </a:ln>
          </p:spPr>
        </p:pic>
        <p:sp>
          <p:nvSpPr>
            <p:cNvPr id="79" name="TextBox 78">
              <a:extLst>
                <a:ext uri="{FF2B5EF4-FFF2-40B4-BE49-F238E27FC236}">
                  <a16:creationId xmlns:a16="http://schemas.microsoft.com/office/drawing/2014/main" id="{6CF15B04-7250-F588-1C9E-54B351E042CE}"/>
                </a:ext>
              </a:extLst>
            </p:cNvPr>
            <p:cNvSpPr txBox="1"/>
            <p:nvPr/>
          </p:nvSpPr>
          <p:spPr>
            <a:xfrm>
              <a:off x="34683422" y="12619564"/>
              <a:ext cx="2678237" cy="461665"/>
            </a:xfrm>
            <a:prstGeom prst="rect">
              <a:avLst/>
            </a:prstGeom>
            <a:noFill/>
          </p:spPr>
          <p:txBody>
            <a:bodyPr wrap="square">
              <a:spAutoFit/>
            </a:bodyPr>
            <a:lstStyle/>
            <a:p>
              <a:pPr algn="ctr"/>
              <a:r>
                <a:rPr lang="en-US" sz="2400" b="1" dirty="0"/>
                <a:t>Cinnamaldehyde</a:t>
              </a:r>
              <a:endParaRPr lang="en-US" dirty="0"/>
            </a:p>
          </p:txBody>
        </p:sp>
      </p:grpSp>
      <p:grpSp>
        <p:nvGrpSpPr>
          <p:cNvPr id="38" name="Group 37">
            <a:extLst>
              <a:ext uri="{FF2B5EF4-FFF2-40B4-BE49-F238E27FC236}">
                <a16:creationId xmlns:a16="http://schemas.microsoft.com/office/drawing/2014/main" id="{4EFCB1FD-3CC9-85FE-C864-14587CDCB594}"/>
              </a:ext>
            </a:extLst>
          </p:cNvPr>
          <p:cNvGrpSpPr/>
          <p:nvPr/>
        </p:nvGrpSpPr>
        <p:grpSpPr>
          <a:xfrm>
            <a:off x="38252400" y="12559402"/>
            <a:ext cx="4114443" cy="3231950"/>
            <a:chOff x="38353224" y="12649200"/>
            <a:chExt cx="4114443" cy="3231950"/>
          </a:xfrm>
        </p:grpSpPr>
        <p:pic>
          <p:nvPicPr>
            <p:cNvPr id="35" name="Picture 34">
              <a:extLst>
                <a:ext uri="{FF2B5EF4-FFF2-40B4-BE49-F238E27FC236}">
                  <a16:creationId xmlns:a16="http://schemas.microsoft.com/office/drawing/2014/main" id="{3219C11B-36FA-F657-0C89-4FAC4DFC4C23}"/>
                </a:ext>
              </a:extLst>
            </p:cNvPr>
            <p:cNvPicPr>
              <a:picLocks noChangeAspect="1"/>
            </p:cNvPicPr>
            <p:nvPr/>
          </p:nvPicPr>
          <p:blipFill rotWithShape="1">
            <a:blip r:embed="rId11"/>
            <a:srcRect r="25993"/>
            <a:stretch/>
          </p:blipFill>
          <p:spPr>
            <a:xfrm>
              <a:off x="38353224" y="13320830"/>
              <a:ext cx="4114443" cy="2560320"/>
            </a:xfrm>
            <a:prstGeom prst="rect">
              <a:avLst/>
            </a:prstGeom>
            <a:ln>
              <a:solidFill>
                <a:srgbClr val="272793"/>
              </a:solidFill>
            </a:ln>
          </p:spPr>
        </p:pic>
        <p:sp>
          <p:nvSpPr>
            <p:cNvPr id="83" name="TextBox 82">
              <a:extLst>
                <a:ext uri="{FF2B5EF4-FFF2-40B4-BE49-F238E27FC236}">
                  <a16:creationId xmlns:a16="http://schemas.microsoft.com/office/drawing/2014/main" id="{EEF2CDFA-6EC2-A122-6837-C7580E4F0CB8}"/>
                </a:ext>
              </a:extLst>
            </p:cNvPr>
            <p:cNvSpPr txBox="1"/>
            <p:nvPr/>
          </p:nvSpPr>
          <p:spPr>
            <a:xfrm>
              <a:off x="39337178" y="12649200"/>
              <a:ext cx="2146534" cy="461665"/>
            </a:xfrm>
            <a:prstGeom prst="rect">
              <a:avLst/>
            </a:prstGeom>
            <a:noFill/>
          </p:spPr>
          <p:txBody>
            <a:bodyPr wrap="square">
              <a:spAutoFit/>
            </a:bodyPr>
            <a:lstStyle/>
            <a:p>
              <a:pPr algn="ctr"/>
              <a:r>
                <a:rPr lang="en-US" sz="2400" b="1" dirty="0"/>
                <a:t>Ethyl Vanillin</a:t>
              </a:r>
              <a:endParaRPr lang="en-US" dirty="0"/>
            </a:p>
          </p:txBody>
        </p:sp>
      </p:grpSp>
      <p:grpSp>
        <p:nvGrpSpPr>
          <p:cNvPr id="36" name="Group 35">
            <a:extLst>
              <a:ext uri="{FF2B5EF4-FFF2-40B4-BE49-F238E27FC236}">
                <a16:creationId xmlns:a16="http://schemas.microsoft.com/office/drawing/2014/main" id="{7C314DB1-F69D-D75D-27A0-BD60371EE33E}"/>
              </a:ext>
            </a:extLst>
          </p:cNvPr>
          <p:cNvGrpSpPr/>
          <p:nvPr/>
        </p:nvGrpSpPr>
        <p:grpSpPr>
          <a:xfrm>
            <a:off x="29758289" y="12555631"/>
            <a:ext cx="3845911" cy="3235721"/>
            <a:chOff x="29711667" y="12645429"/>
            <a:chExt cx="3845911" cy="3235721"/>
          </a:xfrm>
        </p:grpSpPr>
        <p:pic>
          <p:nvPicPr>
            <p:cNvPr id="34" name="Picture 33">
              <a:extLst>
                <a:ext uri="{FF2B5EF4-FFF2-40B4-BE49-F238E27FC236}">
                  <a16:creationId xmlns:a16="http://schemas.microsoft.com/office/drawing/2014/main" id="{989232C4-E34D-0011-E205-CC4049FF6673}"/>
                </a:ext>
              </a:extLst>
            </p:cNvPr>
            <p:cNvPicPr>
              <a:picLocks noChangeAspect="1"/>
            </p:cNvPicPr>
            <p:nvPr/>
          </p:nvPicPr>
          <p:blipFill rotWithShape="1">
            <a:blip r:embed="rId12"/>
            <a:srcRect r="30710"/>
            <a:stretch/>
          </p:blipFill>
          <p:spPr>
            <a:xfrm>
              <a:off x="29711667" y="13320830"/>
              <a:ext cx="3845911" cy="2560320"/>
            </a:xfrm>
            <a:prstGeom prst="rect">
              <a:avLst/>
            </a:prstGeom>
            <a:ln>
              <a:solidFill>
                <a:srgbClr val="272793"/>
              </a:solidFill>
            </a:ln>
          </p:spPr>
        </p:pic>
        <p:sp>
          <p:nvSpPr>
            <p:cNvPr id="84" name="TextBox 83">
              <a:extLst>
                <a:ext uri="{FF2B5EF4-FFF2-40B4-BE49-F238E27FC236}">
                  <a16:creationId xmlns:a16="http://schemas.microsoft.com/office/drawing/2014/main" id="{E71D0B7B-BC62-461E-766B-DA5EEA7529C3}"/>
                </a:ext>
              </a:extLst>
            </p:cNvPr>
            <p:cNvSpPr txBox="1"/>
            <p:nvPr/>
          </p:nvSpPr>
          <p:spPr>
            <a:xfrm>
              <a:off x="30491622" y="12645429"/>
              <a:ext cx="2286000" cy="461665"/>
            </a:xfrm>
            <a:prstGeom prst="rect">
              <a:avLst/>
            </a:prstGeom>
            <a:noFill/>
          </p:spPr>
          <p:txBody>
            <a:bodyPr wrap="square">
              <a:spAutoFit/>
            </a:bodyPr>
            <a:lstStyle/>
            <a:p>
              <a:pPr algn="ctr"/>
              <a:r>
                <a:rPr lang="en-US" sz="2400" b="1" dirty="0"/>
                <a:t>Benzaldehyde</a:t>
              </a:r>
              <a:endParaRPr lang="en-US" dirty="0"/>
            </a:p>
          </p:txBody>
        </p:sp>
      </p:grpSp>
      <p:graphicFrame>
        <p:nvGraphicFramePr>
          <p:cNvPr id="39" name="Table 39">
            <a:extLst>
              <a:ext uri="{FF2B5EF4-FFF2-40B4-BE49-F238E27FC236}">
                <a16:creationId xmlns:a16="http://schemas.microsoft.com/office/drawing/2014/main" id="{92C900EA-5624-CE67-F85C-5934306ED3EF}"/>
              </a:ext>
            </a:extLst>
          </p:cNvPr>
          <p:cNvGraphicFramePr>
            <a:graphicFrameLocks noGrp="1"/>
          </p:cNvGraphicFramePr>
          <p:nvPr>
            <p:extLst>
              <p:ext uri="{D42A27DB-BD31-4B8C-83A1-F6EECF244321}">
                <p14:modId xmlns:p14="http://schemas.microsoft.com/office/powerpoint/2010/main" val="2909963913"/>
              </p:ext>
            </p:extLst>
          </p:nvPr>
        </p:nvGraphicFramePr>
        <p:xfrm>
          <a:off x="29802981" y="18072245"/>
          <a:ext cx="12664686" cy="5151120"/>
        </p:xfrm>
        <a:graphic>
          <a:graphicData uri="http://schemas.openxmlformats.org/drawingml/2006/table">
            <a:tbl>
              <a:tblPr firstRow="1" bandRow="1">
                <a:tableStyleId>{5C22544A-7EE6-4342-B048-85BDC9FD1C3A}</a:tableStyleId>
              </a:tblPr>
              <a:tblGrid>
                <a:gridCol w="1743689">
                  <a:extLst>
                    <a:ext uri="{9D8B030D-6E8A-4147-A177-3AD203B41FA5}">
                      <a16:colId xmlns:a16="http://schemas.microsoft.com/office/drawing/2014/main" val="1098125068"/>
                    </a:ext>
                  </a:extLst>
                </a:gridCol>
                <a:gridCol w="1743689">
                  <a:extLst>
                    <a:ext uri="{9D8B030D-6E8A-4147-A177-3AD203B41FA5}">
                      <a16:colId xmlns:a16="http://schemas.microsoft.com/office/drawing/2014/main" val="994948645"/>
                    </a:ext>
                  </a:extLst>
                </a:gridCol>
                <a:gridCol w="1560142">
                  <a:extLst>
                    <a:ext uri="{9D8B030D-6E8A-4147-A177-3AD203B41FA5}">
                      <a16:colId xmlns:a16="http://schemas.microsoft.com/office/drawing/2014/main" val="4024932019"/>
                    </a:ext>
                  </a:extLst>
                </a:gridCol>
                <a:gridCol w="1927235">
                  <a:extLst>
                    <a:ext uri="{9D8B030D-6E8A-4147-A177-3AD203B41FA5}">
                      <a16:colId xmlns:a16="http://schemas.microsoft.com/office/drawing/2014/main" val="2766113587"/>
                    </a:ext>
                  </a:extLst>
                </a:gridCol>
                <a:gridCol w="2294327">
                  <a:extLst>
                    <a:ext uri="{9D8B030D-6E8A-4147-A177-3AD203B41FA5}">
                      <a16:colId xmlns:a16="http://schemas.microsoft.com/office/drawing/2014/main" val="2302688632"/>
                    </a:ext>
                  </a:extLst>
                </a:gridCol>
                <a:gridCol w="1835462">
                  <a:extLst>
                    <a:ext uri="{9D8B030D-6E8A-4147-A177-3AD203B41FA5}">
                      <a16:colId xmlns:a16="http://schemas.microsoft.com/office/drawing/2014/main" val="3177579894"/>
                    </a:ext>
                  </a:extLst>
                </a:gridCol>
                <a:gridCol w="1560142">
                  <a:extLst>
                    <a:ext uri="{9D8B030D-6E8A-4147-A177-3AD203B41FA5}">
                      <a16:colId xmlns:a16="http://schemas.microsoft.com/office/drawing/2014/main" val="3871157539"/>
                    </a:ext>
                  </a:extLst>
                </a:gridCol>
              </a:tblGrid>
              <a:tr h="365760">
                <a:tc>
                  <a:txBody>
                    <a:bodyPr/>
                    <a:lstStyle/>
                    <a:p>
                      <a:pPr algn="ctr"/>
                      <a:r>
                        <a:rPr lang="en-US" sz="2000" dirty="0">
                          <a:solidFill>
                            <a:schemeClr val="tx1"/>
                          </a:solidFill>
                        </a:rPr>
                        <a:t>Sample Type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rPr>
                        <a:t>Spike Level</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rPr>
                        <a:t>Furfural</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rPr>
                        <a:t>Benzaldehyde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rPr>
                        <a:t>Cinnamaldehyde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rPr>
                        <a:t>Ethyl Vanillin</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rPr>
                        <a:t>Vanillin</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91987150"/>
                  </a:ext>
                </a:extLst>
              </a:tr>
              <a:tr h="365760">
                <a:tc rowSpan="3">
                  <a:txBody>
                    <a:bodyPr/>
                    <a:lstStyle/>
                    <a:p>
                      <a:pPr algn="ctr"/>
                      <a:r>
                        <a:rPr lang="en-US" sz="2000" dirty="0">
                          <a:solidFill>
                            <a:schemeClr val="tx1"/>
                          </a:solidFill>
                        </a:rPr>
                        <a:t>Aerosol 1</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rPr>
                        <a:t>Low Spike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Calibri" panose="020F0502020204030204" pitchFamily="34" charset="0"/>
                        </a:rPr>
                        <a:t>110%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a:solidFill>
                            <a:srgbClr val="000000"/>
                          </a:solidFill>
                          <a:effectLst/>
                          <a:latin typeface="Calibri" panose="020F0502020204030204" pitchFamily="34" charset="0"/>
                        </a:rPr>
                        <a:t>99%</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a:solidFill>
                            <a:srgbClr val="000000"/>
                          </a:solidFill>
                          <a:effectLst/>
                          <a:latin typeface="Calibri" panose="020F0502020204030204" pitchFamily="34" charset="0"/>
                        </a:rPr>
                        <a:t>108%</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a:solidFill>
                            <a:srgbClr val="000000"/>
                          </a:solidFill>
                          <a:effectLst/>
                          <a:latin typeface="Calibri" panose="020F0502020204030204" pitchFamily="34" charset="0"/>
                        </a:rPr>
                        <a:t>115%</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Calibri" panose="020F0502020204030204" pitchFamily="34" charset="0"/>
                        </a:rPr>
                        <a:t>109%</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60533397"/>
                  </a:ext>
                </a:extLst>
              </a:tr>
              <a:tr h="365760">
                <a:tc vMerge="1">
                  <a:txBody>
                    <a:bodyPr/>
                    <a:lstStyle/>
                    <a:p>
                      <a:pPr algn="ctr"/>
                      <a:endParaRPr lang="en-US" sz="2000" dirty="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rPr>
                        <a:t>Mid Spike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Calibri" panose="020F0502020204030204" pitchFamily="34" charset="0"/>
                        </a:rPr>
                        <a:t>103%</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Calibri" panose="020F0502020204030204" pitchFamily="34" charset="0"/>
                        </a:rPr>
                        <a:t>100%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a:solidFill>
                            <a:srgbClr val="000000"/>
                          </a:solidFill>
                          <a:effectLst/>
                          <a:latin typeface="Calibri" panose="020F0502020204030204" pitchFamily="34" charset="0"/>
                        </a:rPr>
                        <a:t>100%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a:solidFill>
                            <a:srgbClr val="000000"/>
                          </a:solidFill>
                          <a:effectLst/>
                          <a:latin typeface="Calibri" panose="020F0502020204030204" pitchFamily="34" charset="0"/>
                        </a:rPr>
                        <a:t>111%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Calibri" panose="020F0502020204030204" pitchFamily="34" charset="0"/>
                        </a:rPr>
                        <a:t>104%</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0439306"/>
                  </a:ext>
                </a:extLst>
              </a:tr>
              <a:tr h="365760">
                <a:tc vMerge="1">
                  <a:txBody>
                    <a:bodyPr/>
                    <a:lstStyle/>
                    <a:p>
                      <a:pPr algn="ctr"/>
                      <a:endParaRPr lang="en-US" sz="2000" dirty="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rPr>
                        <a:t>High Spike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Calibri" panose="020F0502020204030204" pitchFamily="34" charset="0"/>
                        </a:rPr>
                        <a:t>101%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a:solidFill>
                            <a:srgbClr val="000000"/>
                          </a:solidFill>
                          <a:effectLst/>
                          <a:latin typeface="Calibri" panose="020F0502020204030204" pitchFamily="34" charset="0"/>
                        </a:rPr>
                        <a:t>100%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a:solidFill>
                            <a:srgbClr val="000000"/>
                          </a:solidFill>
                          <a:effectLst/>
                          <a:latin typeface="Calibri" panose="020F0502020204030204" pitchFamily="34" charset="0"/>
                        </a:rPr>
                        <a:t>98%</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a:solidFill>
                            <a:srgbClr val="000000"/>
                          </a:solidFill>
                          <a:effectLst/>
                          <a:latin typeface="Calibri" panose="020F0502020204030204" pitchFamily="34" charset="0"/>
                        </a:rPr>
                        <a:t>106%</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Calibri" panose="020F0502020204030204" pitchFamily="34" charset="0"/>
                        </a:rPr>
                        <a:t>101%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76092251"/>
                  </a:ext>
                </a:extLst>
              </a:tr>
              <a:tr h="365760">
                <a:tc rowSpan="3">
                  <a:txBody>
                    <a:bodyPr/>
                    <a:lstStyle/>
                    <a:p>
                      <a:pPr algn="ctr"/>
                      <a:r>
                        <a:rPr lang="en-US" sz="2000" dirty="0">
                          <a:solidFill>
                            <a:schemeClr val="tx1"/>
                          </a:solidFill>
                        </a:rPr>
                        <a:t>Aerosol 2</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rPr>
                        <a:t>Low Spike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Calibri" panose="020F0502020204030204" pitchFamily="34" charset="0"/>
                        </a:rPr>
                        <a:t>113%</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a:solidFill>
                            <a:srgbClr val="000000"/>
                          </a:solidFill>
                          <a:effectLst/>
                          <a:latin typeface="Calibri" panose="020F0502020204030204" pitchFamily="34" charset="0"/>
                        </a:rPr>
                        <a:t>97%</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Calibri" panose="020F0502020204030204" pitchFamily="34" charset="0"/>
                        </a:rPr>
                        <a:t>107%</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a:solidFill>
                            <a:srgbClr val="000000"/>
                          </a:solidFill>
                          <a:effectLst/>
                          <a:latin typeface="Calibri" panose="020F0502020204030204" pitchFamily="34" charset="0"/>
                        </a:rPr>
                        <a:t>115%</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Calibri" panose="020F0502020204030204" pitchFamily="34" charset="0"/>
                        </a:rPr>
                        <a:t>124%</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74049998"/>
                  </a:ext>
                </a:extLst>
              </a:tr>
              <a:tr h="365760">
                <a:tc vMerge="1">
                  <a:txBody>
                    <a:bodyPr/>
                    <a:lstStyle/>
                    <a:p>
                      <a:pPr algn="ctr"/>
                      <a:endParaRPr lang="en-US" sz="2000" dirty="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rPr>
                        <a:t>Mid Spike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Calibri" panose="020F0502020204030204" pitchFamily="34" charset="0"/>
                        </a:rPr>
                        <a:t>102%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a:solidFill>
                            <a:srgbClr val="000000"/>
                          </a:solidFill>
                          <a:effectLst/>
                          <a:latin typeface="Calibri" panose="020F0502020204030204" pitchFamily="34" charset="0"/>
                        </a:rPr>
                        <a:t>98%</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a:solidFill>
                            <a:srgbClr val="000000"/>
                          </a:solidFill>
                          <a:effectLst/>
                          <a:latin typeface="Calibri" panose="020F0502020204030204" pitchFamily="34" charset="0"/>
                        </a:rPr>
                        <a:t>99%</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Calibri" panose="020F0502020204030204" pitchFamily="34" charset="0"/>
                        </a:rPr>
                        <a:t>111%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Calibri" panose="020F0502020204030204" pitchFamily="34" charset="0"/>
                        </a:rPr>
                        <a:t>104%</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9032557"/>
                  </a:ext>
                </a:extLst>
              </a:tr>
              <a:tr h="365760">
                <a:tc vMerge="1">
                  <a:txBody>
                    <a:bodyPr/>
                    <a:lstStyle/>
                    <a:p>
                      <a:pPr algn="ctr"/>
                      <a:endParaRPr lang="en-US" sz="2000" dirty="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rPr>
                        <a:t>High Spike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Calibri" panose="020F0502020204030204" pitchFamily="34" charset="0"/>
                        </a:rPr>
                        <a:t>100%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a:solidFill>
                            <a:srgbClr val="000000"/>
                          </a:solidFill>
                          <a:effectLst/>
                          <a:latin typeface="Calibri" panose="020F0502020204030204" pitchFamily="34" charset="0"/>
                        </a:rPr>
                        <a:t>100%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a:solidFill>
                            <a:srgbClr val="000000"/>
                          </a:solidFill>
                          <a:effectLst/>
                          <a:latin typeface="Calibri" panose="020F0502020204030204" pitchFamily="34" charset="0"/>
                        </a:rPr>
                        <a:t>98%</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Calibri" panose="020F0502020204030204" pitchFamily="34" charset="0"/>
                        </a:rPr>
                        <a:t>110%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Calibri" panose="020F0502020204030204" pitchFamily="34" charset="0"/>
                        </a:rPr>
                        <a:t>101%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4308698"/>
                  </a:ext>
                </a:extLst>
              </a:tr>
              <a:tr h="365760">
                <a:tc rowSpan="3">
                  <a:txBody>
                    <a:bodyPr/>
                    <a:lstStyle/>
                    <a:p>
                      <a:pPr algn="ctr"/>
                      <a:r>
                        <a:rPr lang="en-US" sz="2000" dirty="0">
                          <a:solidFill>
                            <a:schemeClr val="tx1"/>
                          </a:solidFill>
                        </a:rPr>
                        <a:t>E-Liquid 1</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rPr>
                        <a:t>Low Spike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Calibri" panose="020F0502020204030204" pitchFamily="34" charset="0"/>
                        </a:rPr>
                        <a:t>91%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a:solidFill>
                            <a:srgbClr val="000000"/>
                          </a:solidFill>
                          <a:effectLst/>
                          <a:latin typeface="Calibri" panose="020F0502020204030204" pitchFamily="34" charset="0"/>
                        </a:rPr>
                        <a:t>98%</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a:solidFill>
                            <a:srgbClr val="000000"/>
                          </a:solidFill>
                          <a:effectLst/>
                          <a:latin typeface="Calibri" panose="020F0502020204030204" pitchFamily="34" charset="0"/>
                        </a:rPr>
                        <a:t>102%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a:solidFill>
                            <a:srgbClr val="000000"/>
                          </a:solidFill>
                          <a:effectLst/>
                          <a:latin typeface="Calibri" panose="020F0502020204030204" pitchFamily="34" charset="0"/>
                        </a:rPr>
                        <a:t>97%</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Calibri" panose="020F0502020204030204" pitchFamily="34" charset="0"/>
                        </a:rPr>
                        <a:t>110%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3810114"/>
                  </a:ext>
                </a:extLst>
              </a:tr>
              <a:tr h="365760">
                <a:tc vMerge="1">
                  <a:txBody>
                    <a:bodyPr/>
                    <a:lstStyle/>
                    <a:p>
                      <a:pPr algn="ctr"/>
                      <a:endParaRPr lang="en-US" sz="2000" dirty="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rPr>
                        <a:t>Mid Spike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Calibri" panose="020F0502020204030204" pitchFamily="34" charset="0"/>
                        </a:rPr>
                        <a:t>99%</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a:solidFill>
                            <a:srgbClr val="000000"/>
                          </a:solidFill>
                          <a:effectLst/>
                          <a:latin typeface="Calibri" panose="020F0502020204030204" pitchFamily="34" charset="0"/>
                        </a:rPr>
                        <a:t>99%</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a:solidFill>
                            <a:srgbClr val="000000"/>
                          </a:solidFill>
                          <a:effectLst/>
                          <a:latin typeface="Calibri" panose="020F0502020204030204" pitchFamily="34" charset="0"/>
                        </a:rPr>
                        <a:t>103%</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a:solidFill>
                            <a:srgbClr val="000000"/>
                          </a:solidFill>
                          <a:effectLst/>
                          <a:latin typeface="Calibri" panose="020F0502020204030204" pitchFamily="34" charset="0"/>
                        </a:rPr>
                        <a:t>105%</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Calibri" panose="020F0502020204030204" pitchFamily="34" charset="0"/>
                        </a:rPr>
                        <a:t>102%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0971251"/>
                  </a:ext>
                </a:extLst>
              </a:tr>
              <a:tr h="365760">
                <a:tc vMerge="1">
                  <a:txBody>
                    <a:bodyPr/>
                    <a:lstStyle/>
                    <a:p>
                      <a:pPr algn="ctr"/>
                      <a:endParaRPr lang="en-US" sz="2000" dirty="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rPr>
                        <a:t>High Spike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Calibri" panose="020F0502020204030204" pitchFamily="34" charset="0"/>
                        </a:rPr>
                        <a:t>100%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Calibri" panose="020F0502020204030204" pitchFamily="34" charset="0"/>
                        </a:rPr>
                        <a:t>101%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a:solidFill>
                            <a:srgbClr val="000000"/>
                          </a:solidFill>
                          <a:effectLst/>
                          <a:latin typeface="Calibri" panose="020F0502020204030204" pitchFamily="34" charset="0"/>
                        </a:rPr>
                        <a:t>101%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a:solidFill>
                            <a:srgbClr val="000000"/>
                          </a:solidFill>
                          <a:effectLst/>
                          <a:latin typeface="Calibri" panose="020F0502020204030204" pitchFamily="34" charset="0"/>
                        </a:rPr>
                        <a:t>108%</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Calibri" panose="020F0502020204030204" pitchFamily="34" charset="0"/>
                        </a:rPr>
                        <a:t>101%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25749135"/>
                  </a:ext>
                </a:extLst>
              </a:tr>
              <a:tr h="365760">
                <a:tc rowSpan="3">
                  <a:txBody>
                    <a:bodyPr/>
                    <a:lstStyle/>
                    <a:p>
                      <a:pPr algn="ctr"/>
                      <a:r>
                        <a:rPr lang="en-US" sz="2000" dirty="0">
                          <a:solidFill>
                            <a:schemeClr val="tx1"/>
                          </a:solidFill>
                        </a:rPr>
                        <a:t>E-Liquid 2</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rPr>
                        <a:t>Low Spike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Calibri" panose="020F0502020204030204" pitchFamily="34" charset="0"/>
                        </a:rPr>
                        <a:t>98%</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a:solidFill>
                            <a:srgbClr val="000000"/>
                          </a:solidFill>
                          <a:effectLst/>
                          <a:latin typeface="Calibri" panose="020F0502020204030204" pitchFamily="34" charset="0"/>
                        </a:rPr>
                        <a:t>97%</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Calibri" panose="020F0502020204030204" pitchFamily="34" charset="0"/>
                        </a:rPr>
                        <a:t>94%</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a:solidFill>
                            <a:srgbClr val="000000"/>
                          </a:solidFill>
                          <a:effectLst/>
                          <a:latin typeface="Calibri" panose="020F0502020204030204" pitchFamily="34" charset="0"/>
                        </a:rPr>
                        <a:t>106%</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Calibri" panose="020F0502020204030204" pitchFamily="34" charset="0"/>
                        </a:rPr>
                        <a:t>128%</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87899327"/>
                  </a:ext>
                </a:extLst>
              </a:tr>
              <a:tr h="365760">
                <a:tc vMerge="1">
                  <a:txBody>
                    <a:bodyPr/>
                    <a:lstStyle/>
                    <a:p>
                      <a:pPr algn="ctr"/>
                      <a:endParaRPr lang="en-US" sz="2000" dirty="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rPr>
                        <a:t>Mid Spike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Calibri" panose="020F0502020204030204" pitchFamily="34" charset="0"/>
                        </a:rPr>
                        <a:t>98%</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Calibri" panose="020F0502020204030204" pitchFamily="34" charset="0"/>
                        </a:rPr>
                        <a:t>100%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a:solidFill>
                            <a:srgbClr val="000000"/>
                          </a:solidFill>
                          <a:effectLst/>
                          <a:latin typeface="Calibri" panose="020F0502020204030204" pitchFamily="34" charset="0"/>
                        </a:rPr>
                        <a:t>99%</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Calibri" panose="020F0502020204030204" pitchFamily="34" charset="0"/>
                        </a:rPr>
                        <a:t>105%</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Calibri" panose="020F0502020204030204" pitchFamily="34" charset="0"/>
                        </a:rPr>
                        <a:t>103%</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82189037"/>
                  </a:ext>
                </a:extLst>
              </a:tr>
              <a:tr h="365760">
                <a:tc vMerge="1">
                  <a:txBody>
                    <a:bodyPr/>
                    <a:lstStyle/>
                    <a:p>
                      <a:pPr algn="ctr"/>
                      <a:endParaRPr lang="en-US" sz="2000" dirty="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rPr>
                        <a:t>High Spike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Calibri" panose="020F0502020204030204" pitchFamily="34" charset="0"/>
                        </a:rPr>
                        <a:t>100%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a:solidFill>
                            <a:srgbClr val="000000"/>
                          </a:solidFill>
                          <a:effectLst/>
                          <a:latin typeface="Calibri" panose="020F0502020204030204" pitchFamily="34" charset="0"/>
                        </a:rPr>
                        <a:t>101%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Calibri" panose="020F0502020204030204" pitchFamily="34" charset="0"/>
                        </a:rPr>
                        <a:t>101%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Calibri" panose="020F0502020204030204" pitchFamily="34" charset="0"/>
                        </a:rPr>
                        <a:t>107%</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Calibri" panose="020F0502020204030204" pitchFamily="34" charset="0"/>
                        </a:rPr>
                        <a:t>100%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9396741"/>
                  </a:ext>
                </a:extLst>
              </a:tr>
            </a:tbl>
          </a:graphicData>
        </a:graphic>
      </p:graphicFrame>
    </p:spTree>
    <p:extLst>
      <p:ext uri="{BB962C8B-B14F-4D97-AF65-F5344CB8AC3E}">
        <p14:creationId xmlns:p14="http://schemas.microsoft.com/office/powerpoint/2010/main" val="910627217"/>
      </p:ext>
    </p:extLst>
  </p:cSld>
  <p:clrMapOvr>
    <a:masterClrMapping/>
  </p:clrMapOvr>
  <p:transition/>
</p:sld>
</file>

<file path=ppt/theme/theme1.xml><?xml version="1.0" encoding="utf-8"?>
<a:theme xmlns:a="http://schemas.openxmlformats.org/drawingml/2006/main" name="ITGB Template 16_9">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9525">
          <a:solidFill>
            <a:schemeClr val="tx1"/>
          </a:solidFill>
        </a:ln>
      </a:spPr>
      <a:bodyPr rtlCol="0" anchor="ctr"/>
      <a:lstStyle>
        <a:defPPr algn="ctr">
          <a:lnSpc>
            <a:spcPct val="114000"/>
          </a:lnSpc>
          <a:defRPr sz="130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nSpc>
            <a:spcPct val="114000"/>
          </a:lnSpc>
          <a:defRPr sz="1300" dirty="0" err="1" smtClean="0"/>
        </a:defPPr>
      </a:lstStyle>
    </a:txDef>
  </a:objectDefaults>
  <a:extraClrSchemeLst/>
  <a:custClrLst>
    <a:custClr name="Dark Red">
      <a:srgbClr val="9D1C2B"/>
    </a:custClr>
    <a:custClr name="Brigt Red">
      <a:srgbClr val="E61E48"/>
    </a:custClr>
    <a:custClr name="Bright Green">
      <a:srgbClr val="B7BE2D"/>
    </a:custClr>
    <a:custClr name="Dark Green">
      <a:srgbClr val="008A55"/>
    </a:custClr>
    <a:custClr name="Dark Blue">
      <a:srgbClr val="00668C"/>
    </a:custClr>
    <a:custClr name="Bright Blue">
      <a:srgbClr val="55A0CF"/>
    </a:custClr>
    <a:custClr name="Bright Purple">
      <a:srgbClr val="8A508E"/>
    </a:custClr>
    <a:custClr name="Dark Purple">
      <a:srgbClr val="5A0F52"/>
    </a:custClr>
  </a:custClrLst>
</a:theme>
</file>

<file path=ppt/theme/theme2.xml><?xml version="1.0" encoding="utf-8"?>
<a:theme xmlns:a="http://schemas.openxmlformats.org/drawingml/2006/main" name="Larissa">
  <a:themeElements>
    <a:clrScheme name="Benutzerdefiniert 4">
      <a:dk1>
        <a:sysClr val="windowText" lastClr="000000"/>
      </a:dk1>
      <a:lt1>
        <a:sysClr val="window" lastClr="FFFFFF"/>
      </a:lt1>
      <a:dk2>
        <a:srgbClr val="A5A5A5"/>
      </a:dk2>
      <a:lt2>
        <a:srgbClr val="F1EDE9"/>
      </a:lt2>
      <a:accent1>
        <a:srgbClr val="F07300"/>
      </a:accent1>
      <a:accent2>
        <a:srgbClr val="4B3C32"/>
      </a:accent2>
      <a:accent3>
        <a:srgbClr val="5C5046"/>
      </a:accent3>
      <a:accent4>
        <a:srgbClr val="826E5F"/>
      </a:accent4>
      <a:accent5>
        <a:srgbClr val="AFA396"/>
      </a:accent5>
      <a:accent6>
        <a:srgbClr val="D9CDC1"/>
      </a:accent6>
      <a:hlink>
        <a:srgbClr val="000000"/>
      </a:hlink>
      <a:folHlink>
        <a:srgbClr val="000000"/>
      </a:folHlink>
    </a:clrScheme>
    <a:fontScheme name="Arial TimesNewRoman">
      <a:majorFont>
        <a:latin typeface="Arial"/>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Benutzerdefiniert 4">
      <a:dk1>
        <a:sysClr val="windowText" lastClr="000000"/>
      </a:dk1>
      <a:lt1>
        <a:sysClr val="window" lastClr="FFFFFF"/>
      </a:lt1>
      <a:dk2>
        <a:srgbClr val="A5A5A5"/>
      </a:dk2>
      <a:lt2>
        <a:srgbClr val="F1EDE9"/>
      </a:lt2>
      <a:accent1>
        <a:srgbClr val="F07300"/>
      </a:accent1>
      <a:accent2>
        <a:srgbClr val="4B3C32"/>
      </a:accent2>
      <a:accent3>
        <a:srgbClr val="5C5046"/>
      </a:accent3>
      <a:accent4>
        <a:srgbClr val="826E5F"/>
      </a:accent4>
      <a:accent5>
        <a:srgbClr val="AFA396"/>
      </a:accent5>
      <a:accent6>
        <a:srgbClr val="D9CDC1"/>
      </a:accent6>
      <a:hlink>
        <a:srgbClr val="000000"/>
      </a:hlink>
      <a:folHlink>
        <a:srgbClr val="000000"/>
      </a:folHlink>
    </a:clrScheme>
    <a:fontScheme name="Arial TimesNewRoman">
      <a:majorFont>
        <a:latin typeface="Arial"/>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806BD66AB7D1B4BAC650A20A725F48C" ma:contentTypeVersion="12" ma:contentTypeDescription="Create a new document." ma:contentTypeScope="" ma:versionID="129a31828da2bc1988cc1dd2e055dbdb">
  <xsd:schema xmlns:xsd="http://www.w3.org/2001/XMLSchema" xmlns:xs="http://www.w3.org/2001/XMLSchema" xmlns:p="http://schemas.microsoft.com/office/2006/metadata/properties" xmlns:ns2="a14a95eb-9b13-46b8-821f-7364850b180d" xmlns:ns3="56df7a9a-6728-46db-a56a-ce7fb083eaf6" targetNamespace="http://schemas.microsoft.com/office/2006/metadata/properties" ma:root="true" ma:fieldsID="18bc2efc4320b4e29b2bcb9a0ef4e0eb" ns2:_="" ns3:_="">
    <xsd:import namespace="a14a95eb-9b13-46b8-821f-7364850b180d"/>
    <xsd:import namespace="56df7a9a-6728-46db-a56a-ce7fb083eaf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4a95eb-9b13-46b8-821f-7364850b18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91b5fca6-317f-4d10-9650-72aef1967a27"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6df7a9a-6728-46db-a56a-ce7fb083eaf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c9e25ea2-3321-4f67-8909-f82db5757db9}" ma:internalName="TaxCatchAll" ma:showField="CatchAllData" ma:web="56df7a9a-6728-46db-a56a-ce7fb083eaf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56df7a9a-6728-46db-a56a-ce7fb083eaf6" xsi:nil="true"/>
    <lcf76f155ced4ddcb4097134ff3c332f xmlns="a14a95eb-9b13-46b8-821f-7364850b180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5868E08C-423C-4DB1-B9BD-F1CDC3D43AF6}">
  <ds:schemaRefs>
    <ds:schemaRef ds:uri="http://schemas.microsoft.com/sharepoint/v3/contenttype/forms"/>
  </ds:schemaRefs>
</ds:datastoreItem>
</file>

<file path=customXml/itemProps2.xml><?xml version="1.0" encoding="utf-8"?>
<ds:datastoreItem xmlns:ds="http://schemas.openxmlformats.org/officeDocument/2006/customXml" ds:itemID="{D9CB3805-B84D-446C-AA5D-01690F32C4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4a95eb-9b13-46b8-821f-7364850b180d"/>
    <ds:schemaRef ds:uri="56df7a9a-6728-46db-a56a-ce7fb083ea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BEB192F-2BAB-464D-88F6-5374D87E91D3}">
  <ds:schemaRefs>
    <ds:schemaRef ds:uri="http://schemas.microsoft.com/office/2006/metadata/properties"/>
    <ds:schemaRef ds:uri="http://schemas.microsoft.com/office/2006/documentManagement/types"/>
    <ds:schemaRef ds:uri="http://purl.org/dc/terms/"/>
    <ds:schemaRef ds:uri="http://purl.org/dc/elements/1.1/"/>
    <ds:schemaRef ds:uri="http://www.w3.org/XML/1998/namespace"/>
    <ds:schemaRef ds:uri="http://schemas.microsoft.com/office/infopath/2007/PartnerControls"/>
    <ds:schemaRef ds:uri="http://purl.org/dc/dcmitype/"/>
    <ds:schemaRef ds:uri="http://schemas.openxmlformats.org/package/2006/metadata/core-properties"/>
    <ds:schemaRef ds:uri="56df7a9a-6728-46db-a56a-ce7fb083eaf6"/>
    <ds:schemaRef ds:uri="a14a95eb-9b13-46b8-821f-7364850b180d"/>
  </ds:schemaRefs>
</ds:datastoreItem>
</file>

<file path=docProps/app.xml><?xml version="1.0" encoding="utf-8"?>
<Properties xmlns="http://schemas.openxmlformats.org/officeDocument/2006/extended-properties" xmlns:vt="http://schemas.openxmlformats.org/officeDocument/2006/docPropsVTypes">
  <Template>ITGB Template 16_9</Template>
  <TotalTime>0</TotalTime>
  <Words>1224</Words>
  <Application>Microsoft Office PowerPoint</Application>
  <PresentationFormat>Personnalisé</PresentationFormat>
  <Paragraphs>245</Paragraphs>
  <Slides>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Times New Roman</vt:lpstr>
      <vt:lpstr>Wingdings</vt:lpstr>
      <vt:lpstr>ITGB Template 16_9</vt:lpstr>
      <vt:lpstr>Présentation PowerPoint</vt:lpstr>
    </vt:vector>
  </TitlesOfParts>
  <Company>ITG Brands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Zhu</dc:creator>
  <cp:lastModifiedBy>Cahours, Xavier</cp:lastModifiedBy>
  <cp:revision>83</cp:revision>
  <dcterms:created xsi:type="dcterms:W3CDTF">2017-07-17T12:05:58Z</dcterms:created>
  <dcterms:modified xsi:type="dcterms:W3CDTF">2022-09-22T11:37:50Z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0x010100A806BD66AB7D1B4BAC650A20A725F48C</vt:lpwstr>
  </property>
  <property fmtid="{D5CDD505-2E9C-101B-9397-08002B2CF9AE}" pid="3" name="MediaServiceImageTags">
    <vt:lpwstr/>
  </property>
</Properties>
</file>